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70" r:id="rId6"/>
    <p:sldMasterId id="2147483732" r:id="rId7"/>
    <p:sldMasterId id="2147483659" r:id="rId8"/>
  </p:sldMasterIdLst>
  <p:notesMasterIdLst>
    <p:notesMasterId r:id="rId46"/>
  </p:notesMasterIdLst>
  <p:handoutMasterIdLst>
    <p:handoutMasterId r:id="rId47"/>
  </p:handoutMasterIdLst>
  <p:sldIdLst>
    <p:sldId id="550" r:id="rId9"/>
    <p:sldId id="530" r:id="rId10"/>
    <p:sldId id="551" r:id="rId11"/>
    <p:sldId id="553" r:id="rId12"/>
    <p:sldId id="554" r:id="rId13"/>
    <p:sldId id="555" r:id="rId14"/>
    <p:sldId id="556" r:id="rId15"/>
    <p:sldId id="557" r:id="rId16"/>
    <p:sldId id="558" r:id="rId17"/>
    <p:sldId id="546" r:id="rId18"/>
    <p:sldId id="559" r:id="rId19"/>
    <p:sldId id="560" r:id="rId20"/>
    <p:sldId id="562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579" r:id="rId38"/>
    <p:sldId id="580" r:id="rId39"/>
    <p:sldId id="581" r:id="rId40"/>
    <p:sldId id="582" r:id="rId41"/>
    <p:sldId id="583" r:id="rId42"/>
    <p:sldId id="584" r:id="rId43"/>
    <p:sldId id="585" r:id="rId44"/>
    <p:sldId id="586" r:id="rId45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D52E"/>
    <a:srgbClr val="FFFFFF"/>
    <a:srgbClr val="58595B"/>
    <a:srgbClr val="F58220"/>
    <a:srgbClr val="B1B3B5"/>
    <a:srgbClr val="585858"/>
    <a:srgbClr val="EF9500"/>
    <a:srgbClr val="E98300"/>
    <a:srgbClr val="565A5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9" autoAdjust="0"/>
    <p:restoredTop sz="83982" autoAdjust="0"/>
  </p:normalViewPr>
  <p:slideViewPr>
    <p:cSldViewPr snapToGrid="0" snapToObjects="1" showGuides="1">
      <p:cViewPr varScale="1">
        <p:scale>
          <a:sx n="126" d="100"/>
          <a:sy n="126" d="100"/>
        </p:scale>
        <p:origin x="456" y="120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4096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11-9-2019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Info NL: Andere afbeeldingen voor deze cover-slide zijn te vinden op Connect via de volgende link: </a:t>
            </a:r>
            <a:r>
              <a:rPr lang="nl-NL" baseline="0" dirty="0" err="1"/>
              <a:t>https</a:t>
            </a:r>
            <a:r>
              <a:rPr lang="nl-NL" baseline="0" dirty="0"/>
              <a:t>://</a:t>
            </a:r>
            <a:r>
              <a:rPr lang="nl-NL" baseline="0" dirty="0" err="1"/>
              <a:t>connect.ordina.nl</a:t>
            </a:r>
            <a:r>
              <a:rPr lang="nl-NL" baseline="0" dirty="0"/>
              <a:t>/</a:t>
            </a:r>
            <a:r>
              <a:rPr lang="nl-NL" baseline="0" dirty="0" err="1"/>
              <a:t>WieWatWaar</a:t>
            </a:r>
            <a:r>
              <a:rPr lang="nl-NL" baseline="0" dirty="0"/>
              <a:t>/</a:t>
            </a:r>
            <a:r>
              <a:rPr lang="nl-NL" baseline="0" dirty="0" err="1"/>
              <a:t>CentraleAfdelingen</a:t>
            </a:r>
            <a:r>
              <a:rPr lang="nl-NL" baseline="0" dirty="0"/>
              <a:t>/CC/Pages/</a:t>
            </a:r>
            <a:r>
              <a:rPr lang="nl-NL" baseline="0" dirty="0" err="1"/>
              <a:t>default.aspx</a:t>
            </a:r>
            <a:endParaRPr lang="nl-NL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in het bestand: Cover </a:t>
            </a:r>
            <a:r>
              <a:rPr lang="nl-NL" baseline="0" dirty="0" err="1"/>
              <a:t>slides.pptx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89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r>
              <a:rPr lang="en-US" dirty="0" err="1"/>
              <a:t>Standaard</a:t>
            </a:r>
            <a:r>
              <a:rPr lang="en-US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572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r>
              <a:rPr lang="en-US" dirty="0" err="1"/>
              <a:t>Standaard</a:t>
            </a:r>
            <a:r>
              <a:rPr lang="en-US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36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05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109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666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5618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438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BG-Afbeelding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19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eam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F22E30D-999F-A141-8437-3813AB11D7E2}"/>
              </a:ext>
            </a:extLst>
          </p:cNvPr>
          <p:cNvSpPr/>
          <p:nvPr userDrawn="1"/>
        </p:nvSpPr>
        <p:spPr>
          <a:xfrm>
            <a:off x="2434794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B9A2767-B35D-EF4E-80D2-EA59C4C1652C}"/>
              </a:ext>
            </a:extLst>
          </p:cNvPr>
          <p:cNvSpPr/>
          <p:nvPr userDrawn="1"/>
        </p:nvSpPr>
        <p:spPr>
          <a:xfrm>
            <a:off x="2430921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684490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548737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2467599-4E6D-C542-8018-556F5706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156627" cy="434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D8D444B-F77D-724E-887C-A71D55C2664F}"/>
              </a:ext>
            </a:extLst>
          </p:cNvPr>
          <p:cNvSpPr/>
          <p:nvPr userDrawn="1"/>
        </p:nvSpPr>
        <p:spPr>
          <a:xfrm>
            <a:off x="166138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6A80043-A011-AD44-B149-35686CDC447A}"/>
              </a:ext>
            </a:extLst>
          </p:cNvPr>
          <p:cNvSpPr/>
          <p:nvPr userDrawn="1"/>
        </p:nvSpPr>
        <p:spPr>
          <a:xfrm>
            <a:off x="162265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jdelijke aanduiding voor afbeelding 18">
            <a:extLst>
              <a:ext uri="{FF2B5EF4-FFF2-40B4-BE49-F238E27FC236}">
                <a16:creationId xmlns:a16="http://schemas.microsoft.com/office/drawing/2014/main" id="{7648C25B-170C-1D4B-8374-E7BCAE2396B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750046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8" name="Tijdelijke aanduiding voor tekst 2">
            <a:extLst>
              <a:ext uri="{FF2B5EF4-FFF2-40B4-BE49-F238E27FC236}">
                <a16:creationId xmlns:a16="http://schemas.microsoft.com/office/drawing/2014/main" id="{5CB03DB8-9AB9-7642-82FA-7D384AC3D0B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15834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112368-8679-214A-A400-B53544DFA90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80081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31BAFC-E53E-494D-A414-9FCDC5E443FF}"/>
              </a:ext>
            </a:extLst>
          </p:cNvPr>
          <p:cNvSpPr/>
          <p:nvPr userDrawn="1"/>
        </p:nvSpPr>
        <p:spPr>
          <a:xfrm>
            <a:off x="4703450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FF3E6F9-1684-4647-9A66-F98A151DBE3F}"/>
              </a:ext>
            </a:extLst>
          </p:cNvPr>
          <p:cNvSpPr/>
          <p:nvPr userDrawn="1"/>
        </p:nvSpPr>
        <p:spPr>
          <a:xfrm>
            <a:off x="4699577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jdelijke aanduiding voor afbeelding 18">
            <a:extLst>
              <a:ext uri="{FF2B5EF4-FFF2-40B4-BE49-F238E27FC236}">
                <a16:creationId xmlns:a16="http://schemas.microsoft.com/office/drawing/2014/main" id="{1E295E5E-44AF-AA4F-B8FE-933CBFB804F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528735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5" name="Tijdelijke aanduiding voor tekst 2">
            <a:extLst>
              <a:ext uri="{FF2B5EF4-FFF2-40B4-BE49-F238E27FC236}">
                <a16:creationId xmlns:a16="http://schemas.microsoft.com/office/drawing/2014/main" id="{73C4193D-1D98-5C44-B7A5-0963307F756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53146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5841630C-E0B4-6B45-A9B8-1225AC4C318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817393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8756463-4239-6B41-BA2B-4F2EF846EF6E}"/>
              </a:ext>
            </a:extLst>
          </p:cNvPr>
          <p:cNvSpPr/>
          <p:nvPr userDrawn="1"/>
        </p:nvSpPr>
        <p:spPr>
          <a:xfrm>
            <a:off x="6972106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FF143E2-5150-5648-80BD-8C8F043DA642}"/>
              </a:ext>
            </a:extLst>
          </p:cNvPr>
          <p:cNvSpPr/>
          <p:nvPr userDrawn="1"/>
        </p:nvSpPr>
        <p:spPr>
          <a:xfrm>
            <a:off x="6968233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jdelijke aanduiding voor afbeelding 18">
            <a:extLst>
              <a:ext uri="{FF2B5EF4-FFF2-40B4-BE49-F238E27FC236}">
                <a16:creationId xmlns:a16="http://schemas.microsoft.com/office/drawing/2014/main" id="{9F7106D0-C305-FC49-8920-73E49973D222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556014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50" name="Tijdelijke aanduiding voor tekst 2">
            <a:extLst>
              <a:ext uri="{FF2B5EF4-FFF2-40B4-BE49-F238E27FC236}">
                <a16:creationId xmlns:a16="http://schemas.microsoft.com/office/drawing/2014/main" id="{D31027B4-93BC-994F-BACD-9A39E06F061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21802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2E09EBA2-2129-EE41-A915-E6E3C699731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086049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00C0ED1E-DE83-6644-A3FC-EE6D432873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684490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BC9963B1-4DD5-2948-A4BA-042416B37B8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5834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DDFADC71-67B9-D642-BD91-61676565272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953146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E17207B9-9171-1949-9394-6912B364B16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221802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eam of Iconen+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7579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D465909-EFF0-5B40-8450-82268B029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5736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eam of Iconen+uitleg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95A5F246-D19B-9145-BF3C-84CBF7CF7A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5736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Uitleg-pl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66E9B98-EFB2-F141-A9C1-559CB6ADA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2938982" y="264515"/>
            <a:ext cx="2989404" cy="84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ACE60-E0CC-7946-9EB6-B7F9B75C7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8982" y="3877418"/>
            <a:ext cx="2989404" cy="843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3DFE89-78CD-1B4E-B4B5-6FA9084C5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H="1">
            <a:off x="6108218" y="2399174"/>
            <a:ext cx="2853026" cy="887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A4A6B9-88FF-B34D-85F7-DAF597FFC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H="1" flipV="1">
            <a:off x="6108217" y="1394229"/>
            <a:ext cx="2853026" cy="887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C3420-D047-9B49-AA8D-B2B8CC97E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>
            <a:off x="108640" y="2381057"/>
            <a:ext cx="2853025" cy="88724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364641"/>
            <a:ext cx="2778910" cy="495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690510" y="2507809"/>
            <a:ext cx="2181886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07809"/>
            <a:ext cx="2189252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4111052"/>
            <a:ext cx="2778910" cy="495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9934106-9335-AC47-BC5A-317829045A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13" y="292078"/>
            <a:ext cx="2234136" cy="72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7B1051-D111-5641-A0C8-56332DF66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V="1">
            <a:off x="108639" y="1376109"/>
            <a:ext cx="2853025" cy="887243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E12DC03-78FC-FC44-AF38-3E93C71942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1809" y="1484768"/>
            <a:ext cx="2189252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5C09CAF-B065-894D-A082-A246A57E0A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9563" y="1511928"/>
            <a:ext cx="2181886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subheading + 3rij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EF7980-3454-5E4E-90DB-3EF4FE68F745}"/>
              </a:ext>
            </a:extLst>
          </p:cNvPr>
          <p:cNvSpPr/>
          <p:nvPr userDrawn="1"/>
        </p:nvSpPr>
        <p:spPr>
          <a:xfrm>
            <a:off x="271604" y="688063"/>
            <a:ext cx="8618899" cy="932507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37918" y="1019035"/>
            <a:ext cx="6154768" cy="2705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ECC931A-E1E1-8F4D-BD83-71CFAD8DF3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776614" cy="276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F5D321-0231-4046-AF2E-5D0D0604653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30536" y="1826934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30161D3-89A6-2648-8BF4-D481C6A05F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30537" y="2832211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320144C-2C60-724F-A222-B2C137E05D8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030536" y="3816222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3E2E304-F3B1-974D-91A4-FA26A5EEC1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9401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2FEF9A3-C281-AD4D-90AA-38CEF681481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4639" y="798467"/>
            <a:ext cx="4162425" cy="8639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5DAC122-AB7B-BC4C-96D1-9587EF01474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44640" y="2166175"/>
            <a:ext cx="4162425" cy="8639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156DF53-5534-0C43-B47E-C8297F0818A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44639" y="3528728"/>
            <a:ext cx="4162425" cy="8639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indent="-17145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6402CED-1E57-1B41-A011-E85ADFBDB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226487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Titel + indeling(kruis)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775323"/>
            <a:ext cx="8496000" cy="0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76389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792722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776722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776722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792722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9D8793E-42C1-D44F-926B-900419090C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13" y="292078"/>
            <a:ext cx="433448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Organogram-Template_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E6D6FEFE-8D02-6843-9F17-2B7EC0351E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513" y="292078"/>
            <a:ext cx="439754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E27C63D1-4CC8-4844-9155-0B4686D88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5588" y="742003"/>
            <a:ext cx="1701184" cy="3190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16D7F510-0276-F649-96CF-A410DD37B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4938" y="772505"/>
            <a:ext cx="1550987" cy="2651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5" name="Text Placeholder 51">
            <a:extLst>
              <a:ext uri="{FF2B5EF4-FFF2-40B4-BE49-F238E27FC236}">
                <a16:creationId xmlns:a16="http://schemas.microsoft.com/office/drawing/2014/main" id="{56F186D4-F095-5F4D-AC11-763616114A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3763" y="2080422"/>
            <a:ext cx="1527175" cy="222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7B323F9F-E536-6F42-A996-BF159533D7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77" y="2312748"/>
            <a:ext cx="1500187" cy="239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7" name="Text Placeholder 51">
            <a:extLst>
              <a:ext uri="{FF2B5EF4-FFF2-40B4-BE49-F238E27FC236}">
                <a16:creationId xmlns:a16="http://schemas.microsoft.com/office/drawing/2014/main" id="{3DA47DEC-287D-EA4C-AD0E-FBF8E411FC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2359" y="1480823"/>
            <a:ext cx="1527175" cy="222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0DEF13A-39C6-8344-B267-88E36EA0A4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573" y="1713149"/>
            <a:ext cx="1500187" cy="239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60190032-B1AC-BB40-8F25-1D502F528A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4306" y="1457775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0" name="Text Placeholder 53">
            <a:extLst>
              <a:ext uri="{FF2B5EF4-FFF2-40B4-BE49-F238E27FC236}">
                <a16:creationId xmlns:a16="http://schemas.microsoft.com/office/drawing/2014/main" id="{EB231EEF-2FA3-AB47-9EF6-7BDD4949FF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8520" y="1688290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0B0DAE3-A727-DE4B-A4F7-7937ABD6C9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4306" y="2045951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EAF0E0F-A36F-3542-A6F7-CB8C34A0D7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98520" y="2276466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51">
            <a:extLst>
              <a:ext uri="{FF2B5EF4-FFF2-40B4-BE49-F238E27FC236}">
                <a16:creationId xmlns:a16="http://schemas.microsoft.com/office/drawing/2014/main" id="{43431D8C-CEF9-0647-9B3B-880CCD22ED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94306" y="2655550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B2CE0312-666B-DC48-8D77-A80069DE92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98520" y="2886065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5" name="Text Placeholder 51">
            <a:extLst>
              <a:ext uri="{FF2B5EF4-FFF2-40B4-BE49-F238E27FC236}">
                <a16:creationId xmlns:a16="http://schemas.microsoft.com/office/drawing/2014/main" id="{0683FAF7-93B3-1343-AB09-5312AB9957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3638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53">
            <a:extLst>
              <a:ext uri="{FF2B5EF4-FFF2-40B4-BE49-F238E27FC236}">
                <a16:creationId xmlns:a16="http://schemas.microsoft.com/office/drawing/2014/main" id="{7A69AB4E-9822-784A-8C86-F5317D04AC9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7852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51">
            <a:extLst>
              <a:ext uri="{FF2B5EF4-FFF2-40B4-BE49-F238E27FC236}">
                <a16:creationId xmlns:a16="http://schemas.microsoft.com/office/drawing/2014/main" id="{4922ED7A-53C1-E245-9CC8-CB219CB5B97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052979" y="4037000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53">
            <a:extLst>
              <a:ext uri="{FF2B5EF4-FFF2-40B4-BE49-F238E27FC236}">
                <a16:creationId xmlns:a16="http://schemas.microsoft.com/office/drawing/2014/main" id="{F08F14FE-299D-614E-9217-79ECCF5965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57193" y="4269326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51">
            <a:extLst>
              <a:ext uri="{FF2B5EF4-FFF2-40B4-BE49-F238E27FC236}">
                <a16:creationId xmlns:a16="http://schemas.microsoft.com/office/drawing/2014/main" id="{2C542EC3-F157-9F46-97FA-4BC9B66D1F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99308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53">
            <a:extLst>
              <a:ext uri="{FF2B5EF4-FFF2-40B4-BE49-F238E27FC236}">
                <a16:creationId xmlns:a16="http://schemas.microsoft.com/office/drawing/2014/main" id="{5D184ECB-4812-B74A-A64A-AD8F8FFE1E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03522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ext Placeholder 51">
            <a:extLst>
              <a:ext uri="{FF2B5EF4-FFF2-40B4-BE49-F238E27FC236}">
                <a16:creationId xmlns:a16="http://schemas.microsoft.com/office/drawing/2014/main" id="{1C4AAD6F-1C4F-D34C-AF76-3EAEC2F111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59632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2" name="Text Placeholder 53">
            <a:extLst>
              <a:ext uri="{FF2B5EF4-FFF2-40B4-BE49-F238E27FC236}">
                <a16:creationId xmlns:a16="http://schemas.microsoft.com/office/drawing/2014/main" id="{BC2BD700-CEFC-F148-9048-430439D10DF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563846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51">
            <a:extLst>
              <a:ext uri="{FF2B5EF4-FFF2-40B4-BE49-F238E27FC236}">
                <a16:creationId xmlns:a16="http://schemas.microsoft.com/office/drawing/2014/main" id="{BA3AF7A2-17AC-7A43-B17B-6917E46EF1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18973" y="4037000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A94217F3-FA71-124C-828D-8FAF594255A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23187" y="4269326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0A220E38-EF2E-9C4A-9774-7317B948A30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908364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9" name="Picture Placeholder 75">
            <a:extLst>
              <a:ext uri="{FF2B5EF4-FFF2-40B4-BE49-F238E27FC236}">
                <a16:creationId xmlns:a16="http://schemas.microsoft.com/office/drawing/2014/main" id="{70FD3DEC-C001-3D46-9958-7A17DA39844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170471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0" name="Picture Placeholder 75">
            <a:extLst>
              <a:ext uri="{FF2B5EF4-FFF2-40B4-BE49-F238E27FC236}">
                <a16:creationId xmlns:a16="http://schemas.microsoft.com/office/drawing/2014/main" id="{F6D93B0E-8D8F-1844-935B-07D2B0D97F9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403027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" name="Picture Placeholder 75">
            <a:extLst>
              <a:ext uri="{FF2B5EF4-FFF2-40B4-BE49-F238E27FC236}">
                <a16:creationId xmlns:a16="http://schemas.microsoft.com/office/drawing/2014/main" id="{0351B376-5570-D845-AF94-BC58515D08C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605695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2" name="Picture Placeholder 75">
            <a:extLst>
              <a:ext uri="{FF2B5EF4-FFF2-40B4-BE49-F238E27FC236}">
                <a16:creationId xmlns:a16="http://schemas.microsoft.com/office/drawing/2014/main" id="{55C5093A-E158-7A41-8868-A24953BD5E6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76476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3" name="Picture Placeholder 75">
            <a:extLst>
              <a:ext uri="{FF2B5EF4-FFF2-40B4-BE49-F238E27FC236}">
                <a16:creationId xmlns:a16="http://schemas.microsoft.com/office/drawing/2014/main" id="{04BA3D0D-669F-544C-A34F-AC5E579D83C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64495" y="213314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4" name="Picture Placeholder 75">
            <a:extLst>
              <a:ext uri="{FF2B5EF4-FFF2-40B4-BE49-F238E27FC236}">
                <a16:creationId xmlns:a16="http://schemas.microsoft.com/office/drawing/2014/main" id="{E3B1FCB1-CCB5-B44C-9879-C0F9D02823F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64495" y="152354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5" name="Picture Placeholder 75">
            <a:extLst>
              <a:ext uri="{FF2B5EF4-FFF2-40B4-BE49-F238E27FC236}">
                <a16:creationId xmlns:a16="http://schemas.microsoft.com/office/drawing/2014/main" id="{2CFB0E9D-86AF-C74B-A646-A46BD34AC79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135535" y="1523545"/>
            <a:ext cx="348391" cy="33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6" name="Picture Placeholder 75">
            <a:extLst>
              <a:ext uri="{FF2B5EF4-FFF2-40B4-BE49-F238E27FC236}">
                <a16:creationId xmlns:a16="http://schemas.microsoft.com/office/drawing/2014/main" id="{34B46BFE-38BB-2A48-826C-858A0B1D8AA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152287" y="2133145"/>
            <a:ext cx="348391" cy="33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7" name="Picture Placeholder 75">
            <a:extLst>
              <a:ext uri="{FF2B5EF4-FFF2-40B4-BE49-F238E27FC236}">
                <a16:creationId xmlns:a16="http://schemas.microsoft.com/office/drawing/2014/main" id="{709E6474-7C9A-2443-8EAB-6B903659187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140224" y="2739928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8" name="Picture Placeholder 75">
            <a:extLst>
              <a:ext uri="{FF2B5EF4-FFF2-40B4-BE49-F238E27FC236}">
                <a16:creationId xmlns:a16="http://schemas.microsoft.com/office/drawing/2014/main" id="{B9F2C2EC-39CD-694A-B4E5-374C6394D5D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94667" y="1147457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9" name="Picture Placeholder 75">
            <a:extLst>
              <a:ext uri="{FF2B5EF4-FFF2-40B4-BE49-F238E27FC236}">
                <a16:creationId xmlns:a16="http://schemas.microsoft.com/office/drawing/2014/main" id="{2C8B7B61-2738-B748-BC7B-D8F6D1F3F32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806017" y="1147457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677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9478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Titel + Lege slide (eigen invull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990785B-E60F-4949-B296-BBD3C80D7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7802311" cy="347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78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Titel + Case templat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8">
            <a:extLst>
              <a:ext uri="{FF2B5EF4-FFF2-40B4-BE49-F238E27FC236}">
                <a16:creationId xmlns:a16="http://schemas.microsoft.com/office/drawing/2014/main" id="{A795E167-A869-3E44-9073-4A36AA3BE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4606" y="-19735"/>
            <a:ext cx="4643906" cy="52101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BFE24F6-E6DF-3443-8918-EC7DB5642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15415" y="292078"/>
            <a:ext cx="351108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D26A082F-17C8-C24F-98B7-FD64563D7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3376" y="810323"/>
            <a:ext cx="3563124" cy="37191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948604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9">
            <a:extLst>
              <a:ext uri="{FF2B5EF4-FFF2-40B4-BE49-F238E27FC236}">
                <a16:creationId xmlns:a16="http://schemas.microsoft.com/office/drawing/2014/main" id="{3E7BCB16-C252-5F47-A1FC-5C49A4F8C3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2101" y="810323"/>
            <a:ext cx="3573655" cy="37191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9" name="Tijdelijke aanduiding voor afbeelding 8">
            <a:extLst>
              <a:ext uri="{FF2B5EF4-FFF2-40B4-BE49-F238E27FC236}">
                <a16:creationId xmlns:a16="http://schemas.microsoft.com/office/drawing/2014/main" id="{6024B5E3-5AF0-A948-A4F4-B009C9403A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59300" y="-19735"/>
            <a:ext cx="4643906" cy="52101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62A4AD8-B5F3-CA4F-A6CB-E3D24D339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13" y="292078"/>
            <a:ext cx="352024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73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. Titel + Showcase templat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449E56-3A07-1743-80BE-9623A83DBCA5}"/>
              </a:ext>
            </a:extLst>
          </p:cNvPr>
          <p:cNvSpPr/>
          <p:nvPr userDrawn="1"/>
        </p:nvSpPr>
        <p:spPr>
          <a:xfrm>
            <a:off x="-108642" y="-1"/>
            <a:ext cx="4667942" cy="832920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200" b="1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565498"/>
            <a:ext cx="4089126" cy="290985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dirty="0"/>
              <a:t>Tekst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794F598-D967-4D4A-BC49-6EB94B833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513" y="292078"/>
            <a:ext cx="403571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812C57-BA33-B849-AC05-2C302CA6C3E2}"/>
              </a:ext>
            </a:extLst>
          </p:cNvPr>
          <p:cNvSpPr/>
          <p:nvPr userDrawn="1"/>
        </p:nvSpPr>
        <p:spPr>
          <a:xfrm>
            <a:off x="4476058" y="-1"/>
            <a:ext cx="4667942" cy="832920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afbeelding 8">
            <a:extLst>
              <a:ext uri="{FF2B5EF4-FFF2-40B4-BE49-F238E27FC236}">
                <a16:creationId xmlns:a16="http://schemas.microsoft.com/office/drawing/2014/main" id="{1BF362CC-E4BC-8A49-AB4C-A84796F16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7848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AA0FA0D-127E-3B47-A9D6-3F7C33A73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7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200" b="1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A00F5C4-FDD5-F44F-B66A-8AD0848164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6800" y="1565498"/>
            <a:ext cx="4089126" cy="290985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dirty="0"/>
              <a:t>Tekst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DFAFDCC-BA25-1D48-98B3-923E95F519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0213" y="292078"/>
            <a:ext cx="403571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01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Titel + Korte tekst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A99A54-15C3-CF48-ADBF-9633DE474711}"/>
              </a:ext>
            </a:extLst>
          </p:cNvPr>
          <p:cNvSpPr/>
          <p:nvPr userDrawn="1"/>
        </p:nvSpPr>
        <p:spPr>
          <a:xfrm>
            <a:off x="465666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BA7073-1D7A-254B-B051-6F5A399DE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067" y="0"/>
            <a:ext cx="4715933" cy="5143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nl-NL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nl-NL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19DA06-60EA-4C48-AB6A-C82866298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46" y="2281976"/>
            <a:ext cx="3529310" cy="722481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Courier New" panose="02070309020205020404" pitchFamily="49" charset="0"/>
              <a:buChar char="o"/>
              <a:tabLst/>
              <a:defRPr sz="10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1FC91E-8614-3346-A95C-46DCBFD515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513" y="292078"/>
            <a:ext cx="3698663" cy="540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853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Titel + Korte-tekst + Visual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7FA8E4-1D5B-F249-A329-8AF8E39F0FA6}"/>
              </a:ext>
            </a:extLst>
          </p:cNvPr>
          <p:cNvSpPr/>
          <p:nvPr userDrawn="1"/>
        </p:nvSpPr>
        <p:spPr>
          <a:xfrm>
            <a:off x="4368593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59BEC88-94D2-6A46-B0F9-E0D90B25B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15933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nl-NL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9AC6478-D7A4-1C44-80F0-97C9C20657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5573" y="2371745"/>
            <a:ext cx="3529310" cy="73119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0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CE60D06-87AC-E84A-B18F-3AC031AAAC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4957" y="292078"/>
            <a:ext cx="3677836" cy="635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64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s-Afbeelding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CA198-CEAC-5C4D-B77C-494AC81B6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7087" r="405" b="8879"/>
          <a:stretch/>
        </p:blipFill>
        <p:spPr>
          <a:xfrm>
            <a:off x="0" y="1"/>
            <a:ext cx="9143999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7290B-2AA0-9D4B-9F9C-7E6B605E2007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2B83D73-E294-A345-806B-D80E4B2C9F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038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103E7-E920-0F43-BEE2-BADCFF80A1F2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70B60FB-8BE0-6E49-97FB-C0D4023B0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-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359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-slid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E39F98-343D-3D42-87B2-43AA9255A6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505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Titel+Veel tekst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Wingdings" charset="2"/>
              <a:buNone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CD4C511-DFCB-A540-962A-CEB6202C6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8200509" cy="43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2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240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b="1">
                <a:solidFill>
                  <a:srgbClr val="58585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81D0598-77AA-724E-BEE3-828341673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513" y="292078"/>
            <a:ext cx="8200509" cy="391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+tekst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200" indent="-457200">
              <a:buClr>
                <a:srgbClr val="F58220"/>
              </a:buClr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C1E767-FB1A-E342-98FA-96B5B94E34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8341287" cy="406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+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C9300C8-0DFD-534E-B08C-0B0371303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5021941" cy="3992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atement Slide - Titel+ Korte-Tekst+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460" y="1129022"/>
            <a:ext cx="4110540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0A22D76-DED5-E545-868A-53E806F384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5140887" cy="674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BEC5EF-BBCE-9C4C-921A-8FD1BE03B7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1460" y="1421100"/>
            <a:ext cx="4110540" cy="7647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atementslide+Tekst-rechts+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8">
            <a:extLst>
              <a:ext uri="{FF2B5EF4-FFF2-40B4-BE49-F238E27FC236}">
                <a16:creationId xmlns:a16="http://schemas.microsoft.com/office/drawing/2014/main" id="{8794BB1F-48F2-CB41-ACA5-1C841522B9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D948CA4-60CB-BA47-A1CC-19C0A60BC4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226487" cy="570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5AAA3C0-F6E6-EF43-8FCE-4A5707E4C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129022"/>
            <a:ext cx="4110540" cy="2408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44B218C-7501-DB4F-8104-271219A492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72000" y="1421100"/>
            <a:ext cx="4110540" cy="76475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58037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E147B1-D829-8A4D-8BB3-70C594EC718B}"/>
              </a:ext>
            </a:extLst>
          </p:cNvPr>
          <p:cNvSpPr/>
          <p:nvPr userDrawn="1"/>
        </p:nvSpPr>
        <p:spPr>
          <a:xfrm>
            <a:off x="312715" y="1946673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3107883" y="744258"/>
            <a:ext cx="0" cy="3800787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69908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162341" y="783943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83219" y="2033749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83218" y="2269255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80418F0-67FE-A348-96B7-19E089DC1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3815501" cy="2703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6BF861B-DAD0-1F4A-B82B-635BBEFCE9F0}"/>
              </a:ext>
            </a:extLst>
          </p:cNvPr>
          <p:cNvSpPr/>
          <p:nvPr userDrawn="1"/>
        </p:nvSpPr>
        <p:spPr>
          <a:xfrm>
            <a:off x="3311398" y="1946673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jdelijke aanduiding voor afbeelding 18">
            <a:extLst>
              <a:ext uri="{FF2B5EF4-FFF2-40B4-BE49-F238E27FC236}">
                <a16:creationId xmlns:a16="http://schemas.microsoft.com/office/drawing/2014/main" id="{344CB3A6-2E47-4E46-BDE2-5C8020C0726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161024" y="783943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B04850A2-5C32-0847-8434-7684258DA0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81902" y="2033749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8420A0FD-61C8-854F-96DC-CECDF572861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81901" y="2269255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BD15C64-D339-4642-BA2A-7309B883AEFA}"/>
              </a:ext>
            </a:extLst>
          </p:cNvPr>
          <p:cNvSpPr/>
          <p:nvPr userDrawn="1"/>
        </p:nvSpPr>
        <p:spPr>
          <a:xfrm>
            <a:off x="6239287" y="1947608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jdelijke aanduiding voor afbeelding 18">
            <a:extLst>
              <a:ext uri="{FF2B5EF4-FFF2-40B4-BE49-F238E27FC236}">
                <a16:creationId xmlns:a16="http://schemas.microsoft.com/office/drawing/2014/main" id="{C0FAC0C7-D5D5-F14E-8C4D-7C379238EAE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088913" y="78487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9F5ECB5D-22C6-4944-8CE7-F09D0116FA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09791" y="2034684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DBDA0126-A054-CA4B-B7E7-CB26F47F24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09790" y="2270190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A3F43A-19F6-5940-8D8D-3FB8F2F58A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2454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D1B81CC1-2DED-5D4D-B00C-DF506CEBA2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30716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EAC5DFB-35F5-B248-8B41-33E77F0398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58605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46748" b="-4153"/>
          <a:stretch/>
        </p:blipFill>
        <p:spPr>
          <a:xfrm>
            <a:off x="322989" y="4721734"/>
            <a:ext cx="1162911" cy="240022"/>
          </a:xfrm>
          <a:prstGeom prst="rect">
            <a:avLst/>
          </a:prstGeom>
        </p:spPr>
      </p:pic>
      <p:pic>
        <p:nvPicPr>
          <p:cNvPr id="4" name="Google Shape;60;p14">
            <a:extLst>
              <a:ext uri="{FF2B5EF4-FFF2-40B4-BE49-F238E27FC236}">
                <a16:creationId xmlns:a16="http://schemas.microsoft.com/office/drawing/2014/main" id="{4C634BDB-F1CD-504D-9020-8737232873DD}"/>
              </a:ext>
            </a:extLst>
          </p:cNvPr>
          <p:cNvPicPr preferRelativeResize="0"/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37705" y="4596937"/>
            <a:ext cx="533046" cy="530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6" r:id="rId2"/>
    <p:sldLayoutId id="2147483685" r:id="rId3"/>
    <p:sldLayoutId id="2147483686" r:id="rId4"/>
    <p:sldLayoutId id="2147483707" r:id="rId5"/>
    <p:sldLayoutId id="2147483654" r:id="rId6"/>
    <p:sldLayoutId id="2147483761" r:id="rId7"/>
    <p:sldLayoutId id="2147483651" r:id="rId8"/>
    <p:sldLayoutId id="2147483708" r:id="rId9"/>
    <p:sldLayoutId id="2147483709" r:id="rId10"/>
    <p:sldLayoutId id="2147483710" r:id="rId11"/>
    <p:sldLayoutId id="2147483711" r:id="rId12"/>
    <p:sldLayoutId id="2147483679" r:id="rId13"/>
    <p:sldLayoutId id="2147483676" r:id="rId14"/>
    <p:sldLayoutId id="2147483675" r:id="rId15"/>
    <p:sldLayoutId id="2147483677" r:id="rId16"/>
    <p:sldLayoutId id="2147483765" r:id="rId17"/>
    <p:sldLayoutId id="2147483773" r:id="rId18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Courier New" panose="02070309020205020404" pitchFamily="49" charset="0"/>
        <a:buChar char="o"/>
        <a:defRPr sz="10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0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0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A9D530-C25B-F449-92CD-9D2BCABB56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2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2" r:id="rId2"/>
    <p:sldLayoutId id="2147483706" r:id="rId3"/>
    <p:sldLayoutId id="2147483771" r:id="rId4"/>
    <p:sldLayoutId id="2147483731" r:id="rId5"/>
    <p:sldLayoutId id="214748376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11C29A4-B9B5-274B-BEBF-FDE70D9B8B15}"/>
              </a:ext>
            </a:extLst>
          </p:cNvPr>
          <p:cNvSpPr txBox="1">
            <a:spLocks/>
          </p:cNvSpPr>
          <p:nvPr userDrawn="1"/>
        </p:nvSpPr>
        <p:spPr>
          <a:xfrm>
            <a:off x="2449512" y="2344853"/>
            <a:ext cx="4244975" cy="453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Titel ”Hoofdstuk”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7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finities.geostandaarden.nl/def/nen3610#Water" TargetMode="External"/><Relationship Id="rId2" Type="http://schemas.openxmlformats.org/officeDocument/2006/relationships/hyperlink" Target="https://definities.geostandaarden.nl/def/nen3610#GeoObject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linkeddata.ordina.nl/pdkg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9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>
            <a:extLst>
              <a:ext uri="{FF2B5EF4-FFF2-40B4-BE49-F238E27FC236}">
                <a16:creationId xmlns:a16="http://schemas.microsoft.com/office/drawing/2014/main" id="{D958B26F-65ED-2148-9687-244F0C002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3" r="18215" b="21350"/>
          <a:stretch/>
        </p:blipFill>
        <p:spPr>
          <a:xfrm>
            <a:off x="0" y="2"/>
            <a:ext cx="9144000" cy="4094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55A63D-24FA-4A4B-877C-76B14E809EB6}"/>
              </a:ext>
            </a:extLst>
          </p:cNvPr>
          <p:cNvSpPr/>
          <p:nvPr/>
        </p:nvSpPr>
        <p:spPr>
          <a:xfrm>
            <a:off x="1" y="2143592"/>
            <a:ext cx="9144000" cy="195059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1F4362-12EA-BA48-B781-93D430D2E1D6}"/>
              </a:ext>
            </a:extLst>
          </p:cNvPr>
          <p:cNvSpPr txBox="1">
            <a:spLocks/>
          </p:cNvSpPr>
          <p:nvPr/>
        </p:nvSpPr>
        <p:spPr>
          <a:xfrm>
            <a:off x="696396" y="2392159"/>
            <a:ext cx="7962862" cy="5023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Geospatial Knowledge Graph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C09CA3-DB4C-5B43-B6DA-D2E5A723D6DF}"/>
              </a:ext>
            </a:extLst>
          </p:cNvPr>
          <p:cNvSpPr txBox="1">
            <a:spLocks/>
          </p:cNvSpPr>
          <p:nvPr/>
        </p:nvSpPr>
        <p:spPr>
          <a:xfrm>
            <a:off x="696396" y="2912735"/>
            <a:ext cx="6051280" cy="11106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From traditional UML defined datasets to Linked Data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Marco Brattinga (</a:t>
            </a:r>
            <a:r>
              <a:rPr lang="en-US" dirty="0" err="1"/>
              <a:t>Ordina</a:t>
            </a:r>
            <a:r>
              <a:rPr lang="en-US" dirty="0"/>
              <a:t>) and </a:t>
            </a:r>
            <a:r>
              <a:rPr lang="en-US" dirty="0" err="1"/>
              <a:t>Pano</a:t>
            </a:r>
            <a:r>
              <a:rPr lang="en-US" dirty="0"/>
              <a:t> Maria (</a:t>
            </a:r>
            <a:r>
              <a:rPr lang="en-US" dirty="0" err="1"/>
              <a:t>Skemu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Semantics 2019, September 11th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CCA32E-B9CF-F546-8EE4-C0A1C477B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742" b="-9254"/>
          <a:stretch/>
        </p:blipFill>
        <p:spPr>
          <a:xfrm>
            <a:off x="419470" y="4431774"/>
            <a:ext cx="1728307" cy="374141"/>
          </a:xfrm>
          <a:prstGeom prst="rect">
            <a:avLst/>
          </a:prstGeom>
        </p:spPr>
      </p:pic>
      <p:pic>
        <p:nvPicPr>
          <p:cNvPr id="15" name="Google Shape;60;p14">
            <a:extLst>
              <a:ext uri="{FF2B5EF4-FFF2-40B4-BE49-F238E27FC236}">
                <a16:creationId xmlns:a16="http://schemas.microsoft.com/office/drawing/2014/main" id="{2AEA1193-E8A6-6149-A1D5-0C683037AA9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783" y="4216238"/>
            <a:ext cx="799568" cy="796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407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FFC791D-3273-834D-880F-BD222C031B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UML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B4E6504-133E-EA4F-834A-CC2AC337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43" y="292078"/>
            <a:ext cx="5558581" cy="44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603383-2F79-F34B-B416-85265F8D9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NEN 3610 Top model (in UML)</a:t>
            </a:r>
          </a:p>
        </p:txBody>
      </p:sp>
      <p:pic>
        <p:nvPicPr>
          <p:cNvPr id="4" name="Google Shape;146;p27">
            <a:extLst>
              <a:ext uri="{FF2B5EF4-FFF2-40B4-BE49-F238E27FC236}">
                <a16:creationId xmlns:a16="http://schemas.microsoft.com/office/drawing/2014/main" id="{C20DCF4C-DF37-CE46-9F22-BC5A8EDABD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398" y="1201414"/>
            <a:ext cx="8839204" cy="2740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06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55762C-ED3D-554F-B65B-2EF130FB8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513" y="292078"/>
            <a:ext cx="8479510" cy="347259"/>
          </a:xfrm>
        </p:spPr>
        <p:txBody>
          <a:bodyPr/>
          <a:lstStyle/>
          <a:p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Linked</a:t>
            </a:r>
            <a:r>
              <a:rPr lang="nl-NL" dirty="0"/>
              <a:t> Data model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perspective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</a:t>
            </a:r>
            <a:r>
              <a:rPr lang="nl-NL" dirty="0"/>
              <a:t> </a:t>
            </a:r>
            <a:r>
              <a:rPr lang="nl-NL" dirty="0" err="1"/>
              <a:t>guy</a:t>
            </a:r>
            <a:endParaRPr lang="nl-NL" dirty="0"/>
          </a:p>
        </p:txBody>
      </p:sp>
      <p:pic>
        <p:nvPicPr>
          <p:cNvPr id="4" name="Google Shape;153;p28">
            <a:extLst>
              <a:ext uri="{FF2B5EF4-FFF2-40B4-BE49-F238E27FC236}">
                <a16:creationId xmlns:a16="http://schemas.microsoft.com/office/drawing/2014/main" id="{72852630-3D32-E145-822D-2900FE7F4B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441" y="692503"/>
            <a:ext cx="7857256" cy="3821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86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DFF9592-552A-2448-BE33-57331E0426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obtaining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RDF model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metadata</a:t>
            </a:r>
          </a:p>
        </p:txBody>
      </p:sp>
      <p:pic>
        <p:nvPicPr>
          <p:cNvPr id="36" name="Afbeelding 35">
            <a:extLst>
              <a:ext uri="{FF2B5EF4-FFF2-40B4-BE49-F238E27FC236}">
                <a16:creationId xmlns:a16="http://schemas.microsoft.com/office/drawing/2014/main" id="{4B80AF6D-E550-994D-A7E3-3E8BC632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88" y="639337"/>
            <a:ext cx="8147824" cy="3911327"/>
          </a:xfrm>
          <a:prstGeom prst="rect">
            <a:avLst/>
          </a:prstGeom>
        </p:spPr>
      </p:pic>
      <p:sp>
        <p:nvSpPr>
          <p:cNvPr id="37" name="Vrije vorm 36">
            <a:extLst>
              <a:ext uri="{FF2B5EF4-FFF2-40B4-BE49-F238E27FC236}">
                <a16:creationId xmlns:a16="http://schemas.microsoft.com/office/drawing/2014/main" id="{0F75286C-BCC4-DD46-9AC0-206D9F845263}"/>
              </a:ext>
            </a:extLst>
          </p:cNvPr>
          <p:cNvSpPr/>
          <p:nvPr/>
        </p:nvSpPr>
        <p:spPr>
          <a:xfrm>
            <a:off x="3769737" y="871870"/>
            <a:ext cx="5193510" cy="3997842"/>
          </a:xfrm>
          <a:custGeom>
            <a:avLst/>
            <a:gdLst>
              <a:gd name="connsiteX0" fmla="*/ 908589 w 5193510"/>
              <a:gd name="connsiteY0" fmla="*/ 1073888 h 3997842"/>
              <a:gd name="connsiteX1" fmla="*/ 908589 w 5193510"/>
              <a:gd name="connsiteY1" fmla="*/ 1073888 h 3997842"/>
              <a:gd name="connsiteX2" fmla="*/ 844793 w 5193510"/>
              <a:gd name="connsiteY2" fmla="*/ 988828 h 3997842"/>
              <a:gd name="connsiteX3" fmla="*/ 834161 w 5193510"/>
              <a:gd name="connsiteY3" fmla="*/ 956930 h 3997842"/>
              <a:gd name="connsiteX4" fmla="*/ 812896 w 5193510"/>
              <a:gd name="connsiteY4" fmla="*/ 925032 h 3997842"/>
              <a:gd name="connsiteX5" fmla="*/ 802263 w 5193510"/>
              <a:gd name="connsiteY5" fmla="*/ 893135 h 3997842"/>
              <a:gd name="connsiteX6" fmla="*/ 759733 w 5193510"/>
              <a:gd name="connsiteY6" fmla="*/ 829339 h 3997842"/>
              <a:gd name="connsiteX7" fmla="*/ 727835 w 5193510"/>
              <a:gd name="connsiteY7" fmla="*/ 765544 h 3997842"/>
              <a:gd name="connsiteX8" fmla="*/ 695937 w 5193510"/>
              <a:gd name="connsiteY8" fmla="*/ 733646 h 3997842"/>
              <a:gd name="connsiteX9" fmla="*/ 674672 w 5193510"/>
              <a:gd name="connsiteY9" fmla="*/ 701749 h 3997842"/>
              <a:gd name="connsiteX10" fmla="*/ 621510 w 5193510"/>
              <a:gd name="connsiteY10" fmla="*/ 648586 h 3997842"/>
              <a:gd name="connsiteX11" fmla="*/ 600244 w 5193510"/>
              <a:gd name="connsiteY11" fmla="*/ 627321 h 3997842"/>
              <a:gd name="connsiteX12" fmla="*/ 568347 w 5193510"/>
              <a:gd name="connsiteY12" fmla="*/ 606056 h 3997842"/>
              <a:gd name="connsiteX13" fmla="*/ 525816 w 5193510"/>
              <a:gd name="connsiteY13" fmla="*/ 552893 h 3997842"/>
              <a:gd name="connsiteX14" fmla="*/ 493919 w 5193510"/>
              <a:gd name="connsiteY14" fmla="*/ 542260 h 3997842"/>
              <a:gd name="connsiteX15" fmla="*/ 398226 w 5193510"/>
              <a:gd name="connsiteY15" fmla="*/ 489097 h 3997842"/>
              <a:gd name="connsiteX16" fmla="*/ 228105 w 5193510"/>
              <a:gd name="connsiteY16" fmla="*/ 478465 h 3997842"/>
              <a:gd name="connsiteX17" fmla="*/ 196207 w 5193510"/>
              <a:gd name="connsiteY17" fmla="*/ 467832 h 3997842"/>
              <a:gd name="connsiteX18" fmla="*/ 121779 w 5193510"/>
              <a:gd name="connsiteY18" fmla="*/ 446567 h 3997842"/>
              <a:gd name="connsiteX19" fmla="*/ 68616 w 5193510"/>
              <a:gd name="connsiteY19" fmla="*/ 404037 h 3997842"/>
              <a:gd name="connsiteX20" fmla="*/ 36719 w 5193510"/>
              <a:gd name="connsiteY20" fmla="*/ 382772 h 3997842"/>
              <a:gd name="connsiteX21" fmla="*/ 15454 w 5193510"/>
              <a:gd name="connsiteY21" fmla="*/ 350874 h 3997842"/>
              <a:gd name="connsiteX22" fmla="*/ 15454 w 5193510"/>
              <a:gd name="connsiteY22" fmla="*/ 127590 h 3997842"/>
              <a:gd name="connsiteX23" fmla="*/ 36719 w 5193510"/>
              <a:gd name="connsiteY23" fmla="*/ 95693 h 3997842"/>
              <a:gd name="connsiteX24" fmla="*/ 100514 w 5193510"/>
              <a:gd name="connsiteY24" fmla="*/ 74428 h 3997842"/>
              <a:gd name="connsiteX25" fmla="*/ 132412 w 5193510"/>
              <a:gd name="connsiteY25" fmla="*/ 63795 h 3997842"/>
              <a:gd name="connsiteX26" fmla="*/ 387593 w 5193510"/>
              <a:gd name="connsiteY26" fmla="*/ 31897 h 3997842"/>
              <a:gd name="connsiteX27" fmla="*/ 493919 w 5193510"/>
              <a:gd name="connsiteY27" fmla="*/ 21265 h 3997842"/>
              <a:gd name="connsiteX28" fmla="*/ 993649 w 5193510"/>
              <a:gd name="connsiteY28" fmla="*/ 31897 h 3997842"/>
              <a:gd name="connsiteX29" fmla="*/ 1333891 w 5193510"/>
              <a:gd name="connsiteY29" fmla="*/ 10632 h 3997842"/>
              <a:gd name="connsiteX30" fmla="*/ 1376421 w 5193510"/>
              <a:gd name="connsiteY30" fmla="*/ 0 h 3997842"/>
              <a:gd name="connsiteX31" fmla="*/ 1769826 w 5193510"/>
              <a:gd name="connsiteY31" fmla="*/ 10632 h 3997842"/>
              <a:gd name="connsiteX32" fmla="*/ 1844254 w 5193510"/>
              <a:gd name="connsiteY32" fmla="*/ 42530 h 3997842"/>
              <a:gd name="connsiteX33" fmla="*/ 2046272 w 5193510"/>
              <a:gd name="connsiteY33" fmla="*/ 148856 h 3997842"/>
              <a:gd name="connsiteX34" fmla="*/ 2131333 w 5193510"/>
              <a:gd name="connsiteY34" fmla="*/ 202018 h 3997842"/>
              <a:gd name="connsiteX35" fmla="*/ 2269556 w 5193510"/>
              <a:gd name="connsiteY35" fmla="*/ 276446 h 3997842"/>
              <a:gd name="connsiteX36" fmla="*/ 2312086 w 5193510"/>
              <a:gd name="connsiteY36" fmla="*/ 297711 h 3997842"/>
              <a:gd name="connsiteX37" fmla="*/ 2375882 w 5193510"/>
              <a:gd name="connsiteY37" fmla="*/ 308344 h 3997842"/>
              <a:gd name="connsiteX38" fmla="*/ 2482207 w 5193510"/>
              <a:gd name="connsiteY38" fmla="*/ 350874 h 3997842"/>
              <a:gd name="connsiteX39" fmla="*/ 2535370 w 5193510"/>
              <a:gd name="connsiteY39" fmla="*/ 372139 h 3997842"/>
              <a:gd name="connsiteX40" fmla="*/ 2588533 w 5193510"/>
              <a:gd name="connsiteY40" fmla="*/ 382772 h 3997842"/>
              <a:gd name="connsiteX41" fmla="*/ 2694858 w 5193510"/>
              <a:gd name="connsiteY41" fmla="*/ 425302 h 3997842"/>
              <a:gd name="connsiteX42" fmla="*/ 2801184 w 5193510"/>
              <a:gd name="connsiteY42" fmla="*/ 446567 h 3997842"/>
              <a:gd name="connsiteX43" fmla="*/ 2875612 w 5193510"/>
              <a:gd name="connsiteY43" fmla="*/ 478465 h 3997842"/>
              <a:gd name="connsiteX44" fmla="*/ 2960672 w 5193510"/>
              <a:gd name="connsiteY44" fmla="*/ 499730 h 3997842"/>
              <a:gd name="connsiteX45" fmla="*/ 3024468 w 5193510"/>
              <a:gd name="connsiteY45" fmla="*/ 520995 h 3997842"/>
              <a:gd name="connsiteX46" fmla="*/ 3056365 w 5193510"/>
              <a:gd name="connsiteY46" fmla="*/ 531628 h 3997842"/>
              <a:gd name="connsiteX47" fmla="*/ 3098896 w 5193510"/>
              <a:gd name="connsiteY47" fmla="*/ 542260 h 3997842"/>
              <a:gd name="connsiteX48" fmla="*/ 3130793 w 5193510"/>
              <a:gd name="connsiteY48" fmla="*/ 563525 h 3997842"/>
              <a:gd name="connsiteX49" fmla="*/ 3247751 w 5193510"/>
              <a:gd name="connsiteY49" fmla="*/ 595423 h 3997842"/>
              <a:gd name="connsiteX50" fmla="*/ 3290282 w 5193510"/>
              <a:gd name="connsiteY50" fmla="*/ 627321 h 3997842"/>
              <a:gd name="connsiteX51" fmla="*/ 3332812 w 5193510"/>
              <a:gd name="connsiteY51" fmla="*/ 648586 h 3997842"/>
              <a:gd name="connsiteX52" fmla="*/ 3396607 w 5193510"/>
              <a:gd name="connsiteY52" fmla="*/ 691116 h 3997842"/>
              <a:gd name="connsiteX53" fmla="*/ 3439137 w 5193510"/>
              <a:gd name="connsiteY53" fmla="*/ 712381 h 3997842"/>
              <a:gd name="connsiteX54" fmla="*/ 3471035 w 5193510"/>
              <a:gd name="connsiteY54" fmla="*/ 733646 h 3997842"/>
              <a:gd name="connsiteX55" fmla="*/ 3513565 w 5193510"/>
              <a:gd name="connsiteY55" fmla="*/ 744279 h 3997842"/>
              <a:gd name="connsiteX56" fmla="*/ 3577361 w 5193510"/>
              <a:gd name="connsiteY56" fmla="*/ 786809 h 3997842"/>
              <a:gd name="connsiteX57" fmla="*/ 3619891 w 5193510"/>
              <a:gd name="connsiteY57" fmla="*/ 850604 h 3997842"/>
              <a:gd name="connsiteX58" fmla="*/ 4449230 w 5193510"/>
              <a:gd name="connsiteY58" fmla="*/ 871870 h 3997842"/>
              <a:gd name="connsiteX59" fmla="*/ 5034021 w 5193510"/>
              <a:gd name="connsiteY59" fmla="*/ 903767 h 3997842"/>
              <a:gd name="connsiteX60" fmla="*/ 5055286 w 5193510"/>
              <a:gd name="connsiteY60" fmla="*/ 935665 h 3997842"/>
              <a:gd name="connsiteX61" fmla="*/ 5076551 w 5193510"/>
              <a:gd name="connsiteY61" fmla="*/ 1031358 h 3997842"/>
              <a:gd name="connsiteX62" fmla="*/ 5097816 w 5193510"/>
              <a:gd name="connsiteY62" fmla="*/ 1116418 h 3997842"/>
              <a:gd name="connsiteX63" fmla="*/ 5119082 w 5193510"/>
              <a:gd name="connsiteY63" fmla="*/ 1180214 h 3997842"/>
              <a:gd name="connsiteX64" fmla="*/ 5129714 w 5193510"/>
              <a:gd name="connsiteY64" fmla="*/ 1222744 h 3997842"/>
              <a:gd name="connsiteX65" fmla="*/ 5150979 w 5193510"/>
              <a:gd name="connsiteY65" fmla="*/ 1286539 h 3997842"/>
              <a:gd name="connsiteX66" fmla="*/ 5161612 w 5193510"/>
              <a:gd name="connsiteY66" fmla="*/ 1648046 h 3997842"/>
              <a:gd name="connsiteX67" fmla="*/ 5172244 w 5193510"/>
              <a:gd name="connsiteY67" fmla="*/ 1733107 h 3997842"/>
              <a:gd name="connsiteX68" fmla="*/ 5193510 w 5193510"/>
              <a:gd name="connsiteY68" fmla="*/ 1839432 h 3997842"/>
              <a:gd name="connsiteX69" fmla="*/ 5182877 w 5193510"/>
              <a:gd name="connsiteY69" fmla="*/ 1988288 h 3997842"/>
              <a:gd name="connsiteX70" fmla="*/ 5161612 w 5193510"/>
              <a:gd name="connsiteY70" fmla="*/ 2020186 h 3997842"/>
              <a:gd name="connsiteX71" fmla="*/ 5119082 w 5193510"/>
              <a:gd name="connsiteY71" fmla="*/ 2094614 h 3997842"/>
              <a:gd name="connsiteX72" fmla="*/ 5044654 w 5193510"/>
              <a:gd name="connsiteY72" fmla="*/ 2243470 h 3997842"/>
              <a:gd name="connsiteX73" fmla="*/ 5002123 w 5193510"/>
              <a:gd name="connsiteY73" fmla="*/ 2328530 h 3997842"/>
              <a:gd name="connsiteX74" fmla="*/ 4970226 w 5193510"/>
              <a:gd name="connsiteY74" fmla="*/ 2413590 h 3997842"/>
              <a:gd name="connsiteX75" fmla="*/ 4948961 w 5193510"/>
              <a:gd name="connsiteY75" fmla="*/ 2456121 h 3997842"/>
              <a:gd name="connsiteX76" fmla="*/ 4917063 w 5193510"/>
              <a:gd name="connsiteY76" fmla="*/ 2530549 h 3997842"/>
              <a:gd name="connsiteX77" fmla="*/ 4895798 w 5193510"/>
              <a:gd name="connsiteY77" fmla="*/ 2594344 h 3997842"/>
              <a:gd name="connsiteX78" fmla="*/ 4863900 w 5193510"/>
              <a:gd name="connsiteY78" fmla="*/ 2658139 h 3997842"/>
              <a:gd name="connsiteX79" fmla="*/ 4842635 w 5193510"/>
              <a:gd name="connsiteY79" fmla="*/ 2711302 h 3997842"/>
              <a:gd name="connsiteX80" fmla="*/ 4821370 w 5193510"/>
              <a:gd name="connsiteY80" fmla="*/ 2753832 h 3997842"/>
              <a:gd name="connsiteX81" fmla="*/ 4789472 w 5193510"/>
              <a:gd name="connsiteY81" fmla="*/ 2860158 h 3997842"/>
              <a:gd name="connsiteX82" fmla="*/ 4768207 w 5193510"/>
              <a:gd name="connsiteY82" fmla="*/ 2892056 h 3997842"/>
              <a:gd name="connsiteX83" fmla="*/ 4736310 w 5193510"/>
              <a:gd name="connsiteY83" fmla="*/ 2966483 h 3997842"/>
              <a:gd name="connsiteX84" fmla="*/ 4693779 w 5193510"/>
              <a:gd name="connsiteY84" fmla="*/ 3030279 h 3997842"/>
              <a:gd name="connsiteX85" fmla="*/ 4651249 w 5193510"/>
              <a:gd name="connsiteY85" fmla="*/ 3094074 h 3997842"/>
              <a:gd name="connsiteX86" fmla="*/ 4629984 w 5193510"/>
              <a:gd name="connsiteY86" fmla="*/ 3136604 h 3997842"/>
              <a:gd name="connsiteX87" fmla="*/ 4566189 w 5193510"/>
              <a:gd name="connsiteY87" fmla="*/ 3221665 h 3997842"/>
              <a:gd name="connsiteX88" fmla="*/ 4544923 w 5193510"/>
              <a:gd name="connsiteY88" fmla="*/ 3253563 h 3997842"/>
              <a:gd name="connsiteX89" fmla="*/ 4481128 w 5193510"/>
              <a:gd name="connsiteY89" fmla="*/ 3317358 h 3997842"/>
              <a:gd name="connsiteX90" fmla="*/ 4385435 w 5193510"/>
              <a:gd name="connsiteY90" fmla="*/ 3402418 h 3997842"/>
              <a:gd name="connsiteX91" fmla="*/ 4332272 w 5193510"/>
              <a:gd name="connsiteY91" fmla="*/ 3434316 h 3997842"/>
              <a:gd name="connsiteX92" fmla="*/ 4289742 w 5193510"/>
              <a:gd name="connsiteY92" fmla="*/ 3466214 h 3997842"/>
              <a:gd name="connsiteX93" fmla="*/ 4204682 w 5193510"/>
              <a:gd name="connsiteY93" fmla="*/ 3519377 h 3997842"/>
              <a:gd name="connsiteX94" fmla="*/ 4119621 w 5193510"/>
              <a:gd name="connsiteY94" fmla="*/ 3572539 h 3997842"/>
              <a:gd name="connsiteX95" fmla="*/ 4045193 w 5193510"/>
              <a:gd name="connsiteY95" fmla="*/ 3625702 h 3997842"/>
              <a:gd name="connsiteX96" fmla="*/ 3992030 w 5193510"/>
              <a:gd name="connsiteY96" fmla="*/ 3657600 h 3997842"/>
              <a:gd name="connsiteX97" fmla="*/ 3949500 w 5193510"/>
              <a:gd name="connsiteY97" fmla="*/ 3689497 h 3997842"/>
              <a:gd name="connsiteX98" fmla="*/ 3906970 w 5193510"/>
              <a:gd name="connsiteY98" fmla="*/ 3710763 h 3997842"/>
              <a:gd name="connsiteX99" fmla="*/ 3832542 w 5193510"/>
              <a:gd name="connsiteY99" fmla="*/ 3763925 h 3997842"/>
              <a:gd name="connsiteX100" fmla="*/ 3790012 w 5193510"/>
              <a:gd name="connsiteY100" fmla="*/ 3785190 h 3997842"/>
              <a:gd name="connsiteX101" fmla="*/ 3694319 w 5193510"/>
              <a:gd name="connsiteY101" fmla="*/ 3817088 h 3997842"/>
              <a:gd name="connsiteX102" fmla="*/ 3598626 w 5193510"/>
              <a:gd name="connsiteY102" fmla="*/ 3848986 h 3997842"/>
              <a:gd name="connsiteX103" fmla="*/ 3566728 w 5193510"/>
              <a:gd name="connsiteY103" fmla="*/ 3859618 h 3997842"/>
              <a:gd name="connsiteX104" fmla="*/ 3534830 w 5193510"/>
              <a:gd name="connsiteY104" fmla="*/ 3880883 h 3997842"/>
              <a:gd name="connsiteX105" fmla="*/ 3460403 w 5193510"/>
              <a:gd name="connsiteY105" fmla="*/ 3902149 h 3997842"/>
              <a:gd name="connsiteX106" fmla="*/ 3428505 w 5193510"/>
              <a:gd name="connsiteY106" fmla="*/ 3912781 h 3997842"/>
              <a:gd name="connsiteX107" fmla="*/ 3385975 w 5193510"/>
              <a:gd name="connsiteY107" fmla="*/ 3923414 h 3997842"/>
              <a:gd name="connsiteX108" fmla="*/ 3354077 w 5193510"/>
              <a:gd name="connsiteY108" fmla="*/ 3934046 h 3997842"/>
              <a:gd name="connsiteX109" fmla="*/ 3290282 w 5193510"/>
              <a:gd name="connsiteY109" fmla="*/ 3944679 h 3997842"/>
              <a:gd name="connsiteX110" fmla="*/ 3258384 w 5193510"/>
              <a:gd name="connsiteY110" fmla="*/ 3955311 h 3997842"/>
              <a:gd name="connsiteX111" fmla="*/ 3141426 w 5193510"/>
              <a:gd name="connsiteY111" fmla="*/ 3965944 h 3997842"/>
              <a:gd name="connsiteX112" fmla="*/ 3098896 w 5193510"/>
              <a:gd name="connsiteY112" fmla="*/ 3976577 h 3997842"/>
              <a:gd name="connsiteX113" fmla="*/ 2928775 w 5193510"/>
              <a:gd name="connsiteY113" fmla="*/ 3997842 h 3997842"/>
              <a:gd name="connsiteX114" fmla="*/ 2354616 w 5193510"/>
              <a:gd name="connsiteY114" fmla="*/ 3987209 h 3997842"/>
              <a:gd name="connsiteX115" fmla="*/ 2290821 w 5193510"/>
              <a:gd name="connsiteY115" fmla="*/ 3965944 h 3997842"/>
              <a:gd name="connsiteX116" fmla="*/ 2280189 w 5193510"/>
              <a:gd name="connsiteY116" fmla="*/ 3934046 h 3997842"/>
              <a:gd name="connsiteX117" fmla="*/ 2365249 w 5193510"/>
              <a:gd name="connsiteY117" fmla="*/ 3859618 h 3997842"/>
              <a:gd name="connsiteX118" fmla="*/ 2397147 w 5193510"/>
              <a:gd name="connsiteY118" fmla="*/ 3838353 h 3997842"/>
              <a:gd name="connsiteX119" fmla="*/ 2460942 w 5193510"/>
              <a:gd name="connsiteY119" fmla="*/ 3817088 h 3997842"/>
              <a:gd name="connsiteX120" fmla="*/ 2492840 w 5193510"/>
              <a:gd name="connsiteY120" fmla="*/ 3806456 h 3997842"/>
              <a:gd name="connsiteX121" fmla="*/ 2524737 w 5193510"/>
              <a:gd name="connsiteY121" fmla="*/ 3795823 h 3997842"/>
              <a:gd name="connsiteX122" fmla="*/ 2620430 w 5193510"/>
              <a:gd name="connsiteY122" fmla="*/ 3774558 h 3997842"/>
              <a:gd name="connsiteX123" fmla="*/ 2662961 w 5193510"/>
              <a:gd name="connsiteY123" fmla="*/ 3753293 h 3997842"/>
              <a:gd name="connsiteX124" fmla="*/ 2737389 w 5193510"/>
              <a:gd name="connsiteY124" fmla="*/ 3732028 h 3997842"/>
              <a:gd name="connsiteX125" fmla="*/ 2843714 w 5193510"/>
              <a:gd name="connsiteY125" fmla="*/ 3700130 h 3997842"/>
              <a:gd name="connsiteX126" fmla="*/ 3269016 w 5193510"/>
              <a:gd name="connsiteY126" fmla="*/ 3689497 h 3997842"/>
              <a:gd name="connsiteX127" fmla="*/ 3343444 w 5193510"/>
              <a:gd name="connsiteY127" fmla="*/ 3646967 h 3997842"/>
              <a:gd name="connsiteX128" fmla="*/ 3364710 w 5193510"/>
              <a:gd name="connsiteY128" fmla="*/ 3625702 h 3997842"/>
              <a:gd name="connsiteX129" fmla="*/ 3407240 w 5193510"/>
              <a:gd name="connsiteY129" fmla="*/ 3561907 h 3997842"/>
              <a:gd name="connsiteX130" fmla="*/ 3428505 w 5193510"/>
              <a:gd name="connsiteY130" fmla="*/ 3530009 h 3997842"/>
              <a:gd name="connsiteX131" fmla="*/ 3449770 w 5193510"/>
              <a:gd name="connsiteY131" fmla="*/ 3498111 h 3997842"/>
              <a:gd name="connsiteX132" fmla="*/ 3471035 w 5193510"/>
              <a:gd name="connsiteY132" fmla="*/ 3423683 h 3997842"/>
              <a:gd name="connsiteX133" fmla="*/ 3481668 w 5193510"/>
              <a:gd name="connsiteY133" fmla="*/ 3381153 h 3997842"/>
              <a:gd name="connsiteX134" fmla="*/ 3502933 w 5193510"/>
              <a:gd name="connsiteY134" fmla="*/ 3306725 h 3997842"/>
              <a:gd name="connsiteX135" fmla="*/ 3492300 w 5193510"/>
              <a:gd name="connsiteY135" fmla="*/ 3157870 h 3997842"/>
              <a:gd name="connsiteX136" fmla="*/ 3449770 w 5193510"/>
              <a:gd name="connsiteY136" fmla="*/ 3094074 h 3997842"/>
              <a:gd name="connsiteX137" fmla="*/ 3407240 w 5193510"/>
              <a:gd name="connsiteY137" fmla="*/ 3040911 h 3997842"/>
              <a:gd name="connsiteX138" fmla="*/ 3343444 w 5193510"/>
              <a:gd name="connsiteY138" fmla="*/ 2966483 h 3997842"/>
              <a:gd name="connsiteX139" fmla="*/ 3215854 w 5193510"/>
              <a:gd name="connsiteY139" fmla="*/ 2902688 h 3997842"/>
              <a:gd name="connsiteX140" fmla="*/ 3183956 w 5193510"/>
              <a:gd name="connsiteY140" fmla="*/ 2892056 h 3997842"/>
              <a:gd name="connsiteX141" fmla="*/ 3098896 w 5193510"/>
              <a:gd name="connsiteY141" fmla="*/ 2849525 h 3997842"/>
              <a:gd name="connsiteX142" fmla="*/ 3066998 w 5193510"/>
              <a:gd name="connsiteY142" fmla="*/ 2838893 h 3997842"/>
              <a:gd name="connsiteX143" fmla="*/ 3003203 w 5193510"/>
              <a:gd name="connsiteY143" fmla="*/ 2849525 h 3997842"/>
              <a:gd name="connsiteX144" fmla="*/ 2939407 w 5193510"/>
              <a:gd name="connsiteY144" fmla="*/ 2870790 h 3997842"/>
              <a:gd name="connsiteX145" fmla="*/ 2779919 w 5193510"/>
              <a:gd name="connsiteY145" fmla="*/ 2849525 h 3997842"/>
              <a:gd name="connsiteX146" fmla="*/ 2748021 w 5193510"/>
              <a:gd name="connsiteY146" fmla="*/ 2828260 h 3997842"/>
              <a:gd name="connsiteX147" fmla="*/ 2726756 w 5193510"/>
              <a:gd name="connsiteY147" fmla="*/ 2796363 h 3997842"/>
              <a:gd name="connsiteX148" fmla="*/ 2694858 w 5193510"/>
              <a:gd name="connsiteY148" fmla="*/ 2732567 h 3997842"/>
              <a:gd name="connsiteX149" fmla="*/ 2662961 w 5193510"/>
              <a:gd name="connsiteY149" fmla="*/ 2615609 h 3997842"/>
              <a:gd name="connsiteX150" fmla="*/ 2641696 w 5193510"/>
              <a:gd name="connsiteY150" fmla="*/ 2530549 h 3997842"/>
              <a:gd name="connsiteX151" fmla="*/ 2620430 w 5193510"/>
              <a:gd name="connsiteY151" fmla="*/ 2509283 h 3997842"/>
              <a:gd name="connsiteX152" fmla="*/ 2599165 w 5193510"/>
              <a:gd name="connsiteY152" fmla="*/ 2477386 h 3997842"/>
              <a:gd name="connsiteX153" fmla="*/ 2514105 w 5193510"/>
              <a:gd name="connsiteY153" fmla="*/ 2456121 h 3997842"/>
              <a:gd name="connsiteX154" fmla="*/ 2471575 w 5193510"/>
              <a:gd name="connsiteY154" fmla="*/ 2413590 h 3997842"/>
              <a:gd name="connsiteX155" fmla="*/ 2439677 w 5193510"/>
              <a:gd name="connsiteY155" fmla="*/ 2402958 h 3997842"/>
              <a:gd name="connsiteX156" fmla="*/ 2375882 w 5193510"/>
              <a:gd name="connsiteY156" fmla="*/ 2360428 h 3997842"/>
              <a:gd name="connsiteX157" fmla="*/ 2290821 w 5193510"/>
              <a:gd name="connsiteY157" fmla="*/ 2286000 h 3997842"/>
              <a:gd name="connsiteX158" fmla="*/ 2237658 w 5193510"/>
              <a:gd name="connsiteY158" fmla="*/ 2222204 h 3997842"/>
              <a:gd name="connsiteX159" fmla="*/ 2184496 w 5193510"/>
              <a:gd name="connsiteY159" fmla="*/ 2190307 h 3997842"/>
              <a:gd name="connsiteX160" fmla="*/ 2152598 w 5193510"/>
              <a:gd name="connsiteY160" fmla="*/ 2158409 h 3997842"/>
              <a:gd name="connsiteX161" fmla="*/ 2078170 w 5193510"/>
              <a:gd name="connsiteY161" fmla="*/ 2115879 h 3997842"/>
              <a:gd name="connsiteX162" fmla="*/ 2014375 w 5193510"/>
              <a:gd name="connsiteY162" fmla="*/ 2073349 h 3997842"/>
              <a:gd name="connsiteX163" fmla="*/ 1982477 w 5193510"/>
              <a:gd name="connsiteY163" fmla="*/ 2052083 h 3997842"/>
              <a:gd name="connsiteX164" fmla="*/ 1950579 w 5193510"/>
              <a:gd name="connsiteY164" fmla="*/ 2030818 h 3997842"/>
              <a:gd name="connsiteX165" fmla="*/ 1886784 w 5193510"/>
              <a:gd name="connsiteY165" fmla="*/ 1977656 h 3997842"/>
              <a:gd name="connsiteX166" fmla="*/ 1854886 w 5193510"/>
              <a:gd name="connsiteY166" fmla="*/ 1967023 h 3997842"/>
              <a:gd name="connsiteX167" fmla="*/ 1822989 w 5193510"/>
              <a:gd name="connsiteY167" fmla="*/ 1935125 h 3997842"/>
              <a:gd name="connsiteX168" fmla="*/ 1759193 w 5193510"/>
              <a:gd name="connsiteY168" fmla="*/ 1892595 h 3997842"/>
              <a:gd name="connsiteX169" fmla="*/ 1706030 w 5193510"/>
              <a:gd name="connsiteY169" fmla="*/ 1828800 h 3997842"/>
              <a:gd name="connsiteX170" fmla="*/ 1642235 w 5193510"/>
              <a:gd name="connsiteY170" fmla="*/ 1786270 h 3997842"/>
              <a:gd name="connsiteX171" fmla="*/ 1589072 w 5193510"/>
              <a:gd name="connsiteY171" fmla="*/ 1754372 h 3997842"/>
              <a:gd name="connsiteX172" fmla="*/ 1535910 w 5193510"/>
              <a:gd name="connsiteY172" fmla="*/ 1690577 h 3997842"/>
              <a:gd name="connsiteX173" fmla="*/ 1525277 w 5193510"/>
              <a:gd name="connsiteY173" fmla="*/ 1658679 h 3997842"/>
              <a:gd name="connsiteX174" fmla="*/ 1535910 w 5193510"/>
              <a:gd name="connsiteY174" fmla="*/ 1467293 h 3997842"/>
              <a:gd name="connsiteX175" fmla="*/ 1557175 w 5193510"/>
              <a:gd name="connsiteY175" fmla="*/ 1371600 h 3997842"/>
              <a:gd name="connsiteX176" fmla="*/ 1567807 w 5193510"/>
              <a:gd name="connsiteY176" fmla="*/ 1318437 h 3997842"/>
              <a:gd name="connsiteX177" fmla="*/ 1578440 w 5193510"/>
              <a:gd name="connsiteY177" fmla="*/ 1169581 h 3997842"/>
              <a:gd name="connsiteX178" fmla="*/ 1546542 w 5193510"/>
              <a:gd name="connsiteY178" fmla="*/ 1158949 h 3997842"/>
              <a:gd name="connsiteX179" fmla="*/ 1514644 w 5193510"/>
              <a:gd name="connsiteY179" fmla="*/ 1137683 h 3997842"/>
              <a:gd name="connsiteX180" fmla="*/ 1482747 w 5193510"/>
              <a:gd name="connsiteY180" fmla="*/ 1105786 h 3997842"/>
              <a:gd name="connsiteX181" fmla="*/ 1418951 w 5193510"/>
              <a:gd name="connsiteY181" fmla="*/ 1073888 h 3997842"/>
              <a:gd name="connsiteX182" fmla="*/ 1387054 w 5193510"/>
              <a:gd name="connsiteY182" fmla="*/ 1041990 h 3997842"/>
              <a:gd name="connsiteX183" fmla="*/ 1323258 w 5193510"/>
              <a:gd name="connsiteY183" fmla="*/ 1020725 h 3997842"/>
              <a:gd name="connsiteX184" fmla="*/ 1248830 w 5193510"/>
              <a:gd name="connsiteY184" fmla="*/ 999460 h 3997842"/>
              <a:gd name="connsiteX185" fmla="*/ 1089342 w 5193510"/>
              <a:gd name="connsiteY185" fmla="*/ 1010093 h 3997842"/>
              <a:gd name="connsiteX186" fmla="*/ 1025547 w 5193510"/>
              <a:gd name="connsiteY186" fmla="*/ 1031358 h 3997842"/>
              <a:gd name="connsiteX187" fmla="*/ 993649 w 5193510"/>
              <a:gd name="connsiteY187" fmla="*/ 1041990 h 3997842"/>
              <a:gd name="connsiteX188" fmla="*/ 908589 w 5193510"/>
              <a:gd name="connsiteY188" fmla="*/ 1073888 h 399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5193510" h="3997842">
                <a:moveTo>
                  <a:pt x="908589" y="1073888"/>
                </a:moveTo>
                <a:lnTo>
                  <a:pt x="908589" y="1073888"/>
                </a:lnTo>
                <a:cubicBezTo>
                  <a:pt x="887324" y="1045535"/>
                  <a:pt x="863821" y="1018729"/>
                  <a:pt x="844793" y="988828"/>
                </a:cubicBezTo>
                <a:cubicBezTo>
                  <a:pt x="838776" y="979372"/>
                  <a:pt x="839173" y="966955"/>
                  <a:pt x="834161" y="956930"/>
                </a:cubicBezTo>
                <a:cubicBezTo>
                  <a:pt x="828446" y="945500"/>
                  <a:pt x="818611" y="936462"/>
                  <a:pt x="812896" y="925032"/>
                </a:cubicBezTo>
                <a:cubicBezTo>
                  <a:pt x="807884" y="915008"/>
                  <a:pt x="807706" y="902932"/>
                  <a:pt x="802263" y="893135"/>
                </a:cubicBezTo>
                <a:cubicBezTo>
                  <a:pt x="789851" y="870794"/>
                  <a:pt x="767815" y="853585"/>
                  <a:pt x="759733" y="829339"/>
                </a:cubicBezTo>
                <a:cubicBezTo>
                  <a:pt x="749077" y="797372"/>
                  <a:pt x="750736" y="793025"/>
                  <a:pt x="727835" y="765544"/>
                </a:cubicBezTo>
                <a:cubicBezTo>
                  <a:pt x="718209" y="753992"/>
                  <a:pt x="705563" y="745198"/>
                  <a:pt x="695937" y="733646"/>
                </a:cubicBezTo>
                <a:cubicBezTo>
                  <a:pt x="687756" y="723829"/>
                  <a:pt x="683087" y="711366"/>
                  <a:pt x="674672" y="701749"/>
                </a:cubicBezTo>
                <a:cubicBezTo>
                  <a:pt x="658169" y="682889"/>
                  <a:pt x="639231" y="666307"/>
                  <a:pt x="621510" y="648586"/>
                </a:cubicBezTo>
                <a:cubicBezTo>
                  <a:pt x="614421" y="641497"/>
                  <a:pt x="608585" y="632882"/>
                  <a:pt x="600244" y="627321"/>
                </a:cubicBezTo>
                <a:lnTo>
                  <a:pt x="568347" y="606056"/>
                </a:lnTo>
                <a:cubicBezTo>
                  <a:pt x="558687" y="591565"/>
                  <a:pt x="542653" y="562995"/>
                  <a:pt x="525816" y="552893"/>
                </a:cubicBezTo>
                <a:cubicBezTo>
                  <a:pt x="516206" y="547127"/>
                  <a:pt x="503716" y="547703"/>
                  <a:pt x="493919" y="542260"/>
                </a:cubicBezTo>
                <a:cubicBezTo>
                  <a:pt x="467608" y="527643"/>
                  <a:pt x="433842" y="492846"/>
                  <a:pt x="398226" y="489097"/>
                </a:cubicBezTo>
                <a:cubicBezTo>
                  <a:pt x="341721" y="483149"/>
                  <a:pt x="284812" y="482009"/>
                  <a:pt x="228105" y="478465"/>
                </a:cubicBezTo>
                <a:cubicBezTo>
                  <a:pt x="217472" y="474921"/>
                  <a:pt x="206984" y="470911"/>
                  <a:pt x="196207" y="467832"/>
                </a:cubicBezTo>
                <a:cubicBezTo>
                  <a:pt x="180303" y="463288"/>
                  <a:pt x="138778" y="455067"/>
                  <a:pt x="121779" y="446567"/>
                </a:cubicBezTo>
                <a:cubicBezTo>
                  <a:pt x="78150" y="424752"/>
                  <a:pt x="101578" y="430407"/>
                  <a:pt x="68616" y="404037"/>
                </a:cubicBezTo>
                <a:cubicBezTo>
                  <a:pt x="58638" y="396054"/>
                  <a:pt x="47351" y="389860"/>
                  <a:pt x="36719" y="382772"/>
                </a:cubicBezTo>
                <a:cubicBezTo>
                  <a:pt x="29631" y="372139"/>
                  <a:pt x="21169" y="362304"/>
                  <a:pt x="15454" y="350874"/>
                </a:cubicBezTo>
                <a:cubicBezTo>
                  <a:pt x="-16399" y="287170"/>
                  <a:pt x="9976" y="165934"/>
                  <a:pt x="15454" y="127590"/>
                </a:cubicBezTo>
                <a:cubicBezTo>
                  <a:pt x="17261" y="114940"/>
                  <a:pt x="25883" y="102466"/>
                  <a:pt x="36719" y="95693"/>
                </a:cubicBezTo>
                <a:cubicBezTo>
                  <a:pt x="55727" y="83813"/>
                  <a:pt x="79249" y="81516"/>
                  <a:pt x="100514" y="74428"/>
                </a:cubicBezTo>
                <a:lnTo>
                  <a:pt x="132412" y="63795"/>
                </a:lnTo>
                <a:cubicBezTo>
                  <a:pt x="235459" y="29446"/>
                  <a:pt x="151679" y="54728"/>
                  <a:pt x="387593" y="31897"/>
                </a:cubicBezTo>
                <a:lnTo>
                  <a:pt x="493919" y="21265"/>
                </a:lnTo>
                <a:cubicBezTo>
                  <a:pt x="660496" y="24809"/>
                  <a:pt x="827035" y="31897"/>
                  <a:pt x="993649" y="31897"/>
                </a:cubicBezTo>
                <a:cubicBezTo>
                  <a:pt x="1097547" y="31897"/>
                  <a:pt x="1224516" y="30518"/>
                  <a:pt x="1333891" y="10632"/>
                </a:cubicBezTo>
                <a:cubicBezTo>
                  <a:pt x="1348268" y="8018"/>
                  <a:pt x="1362244" y="3544"/>
                  <a:pt x="1376421" y="0"/>
                </a:cubicBezTo>
                <a:cubicBezTo>
                  <a:pt x="1507556" y="3544"/>
                  <a:pt x="1639182" y="-1245"/>
                  <a:pt x="1769826" y="10632"/>
                </a:cubicBezTo>
                <a:cubicBezTo>
                  <a:pt x="1796707" y="13076"/>
                  <a:pt x="1820603" y="29522"/>
                  <a:pt x="1844254" y="42530"/>
                </a:cubicBezTo>
                <a:cubicBezTo>
                  <a:pt x="2049043" y="155164"/>
                  <a:pt x="1911483" y="103924"/>
                  <a:pt x="2046272" y="148856"/>
                </a:cubicBezTo>
                <a:cubicBezTo>
                  <a:pt x="2120136" y="204252"/>
                  <a:pt x="2056269" y="160316"/>
                  <a:pt x="2131333" y="202018"/>
                </a:cubicBezTo>
                <a:cubicBezTo>
                  <a:pt x="2275954" y="282363"/>
                  <a:pt x="2067418" y="175377"/>
                  <a:pt x="2269556" y="276446"/>
                </a:cubicBezTo>
                <a:cubicBezTo>
                  <a:pt x="2283733" y="283534"/>
                  <a:pt x="2296452" y="295105"/>
                  <a:pt x="2312086" y="297711"/>
                </a:cubicBezTo>
                <a:lnTo>
                  <a:pt x="2375882" y="308344"/>
                </a:lnTo>
                <a:cubicBezTo>
                  <a:pt x="2450847" y="345827"/>
                  <a:pt x="2385858" y="315838"/>
                  <a:pt x="2482207" y="350874"/>
                </a:cubicBezTo>
                <a:cubicBezTo>
                  <a:pt x="2500144" y="357397"/>
                  <a:pt x="2517089" y="366655"/>
                  <a:pt x="2535370" y="372139"/>
                </a:cubicBezTo>
                <a:cubicBezTo>
                  <a:pt x="2552680" y="377332"/>
                  <a:pt x="2571388" y="377057"/>
                  <a:pt x="2588533" y="382772"/>
                </a:cubicBezTo>
                <a:cubicBezTo>
                  <a:pt x="2624746" y="394843"/>
                  <a:pt x="2657427" y="417816"/>
                  <a:pt x="2694858" y="425302"/>
                </a:cubicBezTo>
                <a:lnTo>
                  <a:pt x="2801184" y="446567"/>
                </a:lnTo>
                <a:cubicBezTo>
                  <a:pt x="2836036" y="463993"/>
                  <a:pt x="2841195" y="469078"/>
                  <a:pt x="2875612" y="478465"/>
                </a:cubicBezTo>
                <a:cubicBezTo>
                  <a:pt x="2903808" y="486155"/>
                  <a:pt x="2932946" y="490488"/>
                  <a:pt x="2960672" y="499730"/>
                </a:cubicBezTo>
                <a:lnTo>
                  <a:pt x="3024468" y="520995"/>
                </a:lnTo>
                <a:cubicBezTo>
                  <a:pt x="3035100" y="524539"/>
                  <a:pt x="3045492" y="528910"/>
                  <a:pt x="3056365" y="531628"/>
                </a:cubicBezTo>
                <a:lnTo>
                  <a:pt x="3098896" y="542260"/>
                </a:lnTo>
                <a:cubicBezTo>
                  <a:pt x="3109528" y="549348"/>
                  <a:pt x="3118670" y="559484"/>
                  <a:pt x="3130793" y="563525"/>
                </a:cubicBezTo>
                <a:cubicBezTo>
                  <a:pt x="3217519" y="592434"/>
                  <a:pt x="3170939" y="552749"/>
                  <a:pt x="3247751" y="595423"/>
                </a:cubicBezTo>
                <a:cubicBezTo>
                  <a:pt x="3263242" y="604029"/>
                  <a:pt x="3275254" y="617929"/>
                  <a:pt x="3290282" y="627321"/>
                </a:cubicBezTo>
                <a:cubicBezTo>
                  <a:pt x="3303723" y="635721"/>
                  <a:pt x="3319221" y="640431"/>
                  <a:pt x="3332812" y="648586"/>
                </a:cubicBezTo>
                <a:cubicBezTo>
                  <a:pt x="3354727" y="661735"/>
                  <a:pt x="3373748" y="679686"/>
                  <a:pt x="3396607" y="691116"/>
                </a:cubicBezTo>
                <a:cubicBezTo>
                  <a:pt x="3410784" y="698204"/>
                  <a:pt x="3425375" y="704517"/>
                  <a:pt x="3439137" y="712381"/>
                </a:cubicBezTo>
                <a:cubicBezTo>
                  <a:pt x="3450232" y="718721"/>
                  <a:pt x="3459289" y="728612"/>
                  <a:pt x="3471035" y="733646"/>
                </a:cubicBezTo>
                <a:cubicBezTo>
                  <a:pt x="3484466" y="739402"/>
                  <a:pt x="3499388" y="740735"/>
                  <a:pt x="3513565" y="744279"/>
                </a:cubicBezTo>
                <a:cubicBezTo>
                  <a:pt x="3534830" y="758456"/>
                  <a:pt x="3563184" y="765544"/>
                  <a:pt x="3577361" y="786809"/>
                </a:cubicBezTo>
                <a:cubicBezTo>
                  <a:pt x="3591538" y="808074"/>
                  <a:pt x="3594681" y="846402"/>
                  <a:pt x="3619891" y="850604"/>
                </a:cubicBezTo>
                <a:cubicBezTo>
                  <a:pt x="3935419" y="903195"/>
                  <a:pt x="3662130" y="860938"/>
                  <a:pt x="4449230" y="871870"/>
                </a:cubicBezTo>
                <a:cubicBezTo>
                  <a:pt x="4778188" y="906497"/>
                  <a:pt x="4583563" y="891255"/>
                  <a:pt x="5034021" y="903767"/>
                </a:cubicBezTo>
                <a:cubicBezTo>
                  <a:pt x="5041109" y="914400"/>
                  <a:pt x="5050252" y="923919"/>
                  <a:pt x="5055286" y="935665"/>
                </a:cubicBezTo>
                <a:cubicBezTo>
                  <a:pt x="5061430" y="950000"/>
                  <a:pt x="5074026" y="1020417"/>
                  <a:pt x="5076551" y="1031358"/>
                </a:cubicBezTo>
                <a:cubicBezTo>
                  <a:pt x="5083123" y="1059836"/>
                  <a:pt x="5088574" y="1088692"/>
                  <a:pt x="5097816" y="1116418"/>
                </a:cubicBezTo>
                <a:cubicBezTo>
                  <a:pt x="5104905" y="1137683"/>
                  <a:pt x="5113646" y="1158468"/>
                  <a:pt x="5119082" y="1180214"/>
                </a:cubicBezTo>
                <a:cubicBezTo>
                  <a:pt x="5122626" y="1194391"/>
                  <a:pt x="5125515" y="1208747"/>
                  <a:pt x="5129714" y="1222744"/>
                </a:cubicBezTo>
                <a:cubicBezTo>
                  <a:pt x="5136155" y="1244214"/>
                  <a:pt x="5150979" y="1286539"/>
                  <a:pt x="5150979" y="1286539"/>
                </a:cubicBezTo>
                <a:cubicBezTo>
                  <a:pt x="5154523" y="1407041"/>
                  <a:pt x="5155878" y="1527628"/>
                  <a:pt x="5161612" y="1648046"/>
                </a:cubicBezTo>
                <a:cubicBezTo>
                  <a:pt x="5162971" y="1676588"/>
                  <a:pt x="5168203" y="1704820"/>
                  <a:pt x="5172244" y="1733107"/>
                </a:cubicBezTo>
                <a:cubicBezTo>
                  <a:pt x="5180933" y="1793932"/>
                  <a:pt x="5180594" y="1787771"/>
                  <a:pt x="5193510" y="1839432"/>
                </a:cubicBezTo>
                <a:cubicBezTo>
                  <a:pt x="5189966" y="1889051"/>
                  <a:pt x="5191522" y="1939300"/>
                  <a:pt x="5182877" y="1988288"/>
                </a:cubicBezTo>
                <a:cubicBezTo>
                  <a:pt x="5180656" y="2000872"/>
                  <a:pt x="5168187" y="2009228"/>
                  <a:pt x="5161612" y="2020186"/>
                </a:cubicBezTo>
                <a:cubicBezTo>
                  <a:pt x="5146911" y="2044688"/>
                  <a:pt x="5132341" y="2069302"/>
                  <a:pt x="5119082" y="2094614"/>
                </a:cubicBezTo>
                <a:cubicBezTo>
                  <a:pt x="5093341" y="2143756"/>
                  <a:pt x="5069464" y="2193851"/>
                  <a:pt x="5044654" y="2243470"/>
                </a:cubicBezTo>
                <a:cubicBezTo>
                  <a:pt x="5030477" y="2271823"/>
                  <a:pt x="5013254" y="2298848"/>
                  <a:pt x="5002123" y="2328530"/>
                </a:cubicBezTo>
                <a:cubicBezTo>
                  <a:pt x="4991491" y="2356883"/>
                  <a:pt x="4981872" y="2385638"/>
                  <a:pt x="4970226" y="2413590"/>
                </a:cubicBezTo>
                <a:cubicBezTo>
                  <a:pt x="4964130" y="2428221"/>
                  <a:pt x="4955520" y="2441691"/>
                  <a:pt x="4948961" y="2456121"/>
                </a:cubicBezTo>
                <a:cubicBezTo>
                  <a:pt x="4937792" y="2480693"/>
                  <a:pt x="4926753" y="2505356"/>
                  <a:pt x="4917063" y="2530549"/>
                </a:cubicBezTo>
                <a:cubicBezTo>
                  <a:pt x="4909016" y="2551470"/>
                  <a:pt x="4904419" y="2573653"/>
                  <a:pt x="4895798" y="2594344"/>
                </a:cubicBezTo>
                <a:cubicBezTo>
                  <a:pt x="4886654" y="2616290"/>
                  <a:pt x="4873738" y="2636495"/>
                  <a:pt x="4863900" y="2658139"/>
                </a:cubicBezTo>
                <a:cubicBezTo>
                  <a:pt x="4856002" y="2675514"/>
                  <a:pt x="4850387" y="2693861"/>
                  <a:pt x="4842635" y="2711302"/>
                </a:cubicBezTo>
                <a:cubicBezTo>
                  <a:pt x="4836198" y="2725786"/>
                  <a:pt x="4827807" y="2739348"/>
                  <a:pt x="4821370" y="2753832"/>
                </a:cubicBezTo>
                <a:cubicBezTo>
                  <a:pt x="4725158" y="2970309"/>
                  <a:pt x="4868458" y="2649531"/>
                  <a:pt x="4789472" y="2860158"/>
                </a:cubicBezTo>
                <a:cubicBezTo>
                  <a:pt x="4784985" y="2872123"/>
                  <a:pt x="4775295" y="2881423"/>
                  <a:pt x="4768207" y="2892056"/>
                </a:cubicBezTo>
                <a:cubicBezTo>
                  <a:pt x="4757208" y="2925055"/>
                  <a:pt x="4756018" y="2933636"/>
                  <a:pt x="4736310" y="2966483"/>
                </a:cubicBezTo>
                <a:cubicBezTo>
                  <a:pt x="4723161" y="2988399"/>
                  <a:pt x="4693779" y="3030279"/>
                  <a:pt x="4693779" y="3030279"/>
                </a:cubicBezTo>
                <a:cubicBezTo>
                  <a:pt x="4670972" y="3098703"/>
                  <a:pt x="4701027" y="3024386"/>
                  <a:pt x="4651249" y="3094074"/>
                </a:cubicBezTo>
                <a:cubicBezTo>
                  <a:pt x="4642036" y="3106972"/>
                  <a:pt x="4637848" y="3122842"/>
                  <a:pt x="4629984" y="3136604"/>
                </a:cubicBezTo>
                <a:cubicBezTo>
                  <a:pt x="4610754" y="3170257"/>
                  <a:pt x="4590733" y="3188940"/>
                  <a:pt x="4566189" y="3221665"/>
                </a:cubicBezTo>
                <a:cubicBezTo>
                  <a:pt x="4558522" y="3231888"/>
                  <a:pt x="4553413" y="3244012"/>
                  <a:pt x="4544923" y="3253563"/>
                </a:cubicBezTo>
                <a:cubicBezTo>
                  <a:pt x="4524943" y="3276040"/>
                  <a:pt x="4502393" y="3296093"/>
                  <a:pt x="4481128" y="3317358"/>
                </a:cubicBezTo>
                <a:cubicBezTo>
                  <a:pt x="4445573" y="3352913"/>
                  <a:pt x="4431482" y="3368930"/>
                  <a:pt x="4385435" y="3402418"/>
                </a:cubicBezTo>
                <a:cubicBezTo>
                  <a:pt x="4368722" y="3414573"/>
                  <a:pt x="4349467" y="3422852"/>
                  <a:pt x="4332272" y="3434316"/>
                </a:cubicBezTo>
                <a:cubicBezTo>
                  <a:pt x="4317527" y="3444146"/>
                  <a:pt x="4304487" y="3456384"/>
                  <a:pt x="4289742" y="3466214"/>
                </a:cubicBezTo>
                <a:cubicBezTo>
                  <a:pt x="4261922" y="3484761"/>
                  <a:pt x="4233035" y="3501656"/>
                  <a:pt x="4204682" y="3519377"/>
                </a:cubicBezTo>
                <a:cubicBezTo>
                  <a:pt x="4176328" y="3537098"/>
                  <a:pt x="4146829" y="3553105"/>
                  <a:pt x="4119621" y="3572539"/>
                </a:cubicBezTo>
                <a:cubicBezTo>
                  <a:pt x="4094812" y="3590260"/>
                  <a:pt x="4070561" y="3608790"/>
                  <a:pt x="4045193" y="3625702"/>
                </a:cubicBezTo>
                <a:cubicBezTo>
                  <a:pt x="4027998" y="3637166"/>
                  <a:pt x="4009225" y="3646137"/>
                  <a:pt x="3992030" y="3657600"/>
                </a:cubicBezTo>
                <a:cubicBezTo>
                  <a:pt x="3977285" y="3667430"/>
                  <a:pt x="3964527" y="3680105"/>
                  <a:pt x="3949500" y="3689497"/>
                </a:cubicBezTo>
                <a:cubicBezTo>
                  <a:pt x="3936059" y="3697898"/>
                  <a:pt x="3920732" y="3702899"/>
                  <a:pt x="3906970" y="3710763"/>
                </a:cubicBezTo>
                <a:cubicBezTo>
                  <a:pt x="3854469" y="3740764"/>
                  <a:pt x="3893419" y="3725877"/>
                  <a:pt x="3832542" y="3763925"/>
                </a:cubicBezTo>
                <a:cubicBezTo>
                  <a:pt x="3819101" y="3772325"/>
                  <a:pt x="3804728" y="3779303"/>
                  <a:pt x="3790012" y="3785190"/>
                </a:cubicBezTo>
                <a:cubicBezTo>
                  <a:pt x="3789984" y="3785201"/>
                  <a:pt x="3710283" y="3811767"/>
                  <a:pt x="3694319" y="3817088"/>
                </a:cubicBezTo>
                <a:lnTo>
                  <a:pt x="3598626" y="3848986"/>
                </a:lnTo>
                <a:lnTo>
                  <a:pt x="3566728" y="3859618"/>
                </a:lnTo>
                <a:cubicBezTo>
                  <a:pt x="3556095" y="3866706"/>
                  <a:pt x="3546260" y="3875168"/>
                  <a:pt x="3534830" y="3880883"/>
                </a:cubicBezTo>
                <a:cubicBezTo>
                  <a:pt x="3517833" y="3889381"/>
                  <a:pt x="3476303" y="3897606"/>
                  <a:pt x="3460403" y="3902149"/>
                </a:cubicBezTo>
                <a:cubicBezTo>
                  <a:pt x="3449626" y="3905228"/>
                  <a:pt x="3439282" y="3909702"/>
                  <a:pt x="3428505" y="3912781"/>
                </a:cubicBezTo>
                <a:cubicBezTo>
                  <a:pt x="3414454" y="3916795"/>
                  <a:pt x="3400026" y="3919400"/>
                  <a:pt x="3385975" y="3923414"/>
                </a:cubicBezTo>
                <a:cubicBezTo>
                  <a:pt x="3375198" y="3926493"/>
                  <a:pt x="3365018" y="3931615"/>
                  <a:pt x="3354077" y="3934046"/>
                </a:cubicBezTo>
                <a:cubicBezTo>
                  <a:pt x="3333032" y="3938723"/>
                  <a:pt x="3311327" y="3940002"/>
                  <a:pt x="3290282" y="3944679"/>
                </a:cubicBezTo>
                <a:cubicBezTo>
                  <a:pt x="3279341" y="3947110"/>
                  <a:pt x="3269479" y="3953726"/>
                  <a:pt x="3258384" y="3955311"/>
                </a:cubicBezTo>
                <a:cubicBezTo>
                  <a:pt x="3219631" y="3960847"/>
                  <a:pt x="3180412" y="3962400"/>
                  <a:pt x="3141426" y="3965944"/>
                </a:cubicBezTo>
                <a:cubicBezTo>
                  <a:pt x="3127249" y="3969488"/>
                  <a:pt x="3113347" y="3974409"/>
                  <a:pt x="3098896" y="3976577"/>
                </a:cubicBezTo>
                <a:cubicBezTo>
                  <a:pt x="3042380" y="3985054"/>
                  <a:pt x="2928775" y="3997842"/>
                  <a:pt x="2928775" y="3997842"/>
                </a:cubicBezTo>
                <a:cubicBezTo>
                  <a:pt x="2737389" y="3994298"/>
                  <a:pt x="2545796" y="3996768"/>
                  <a:pt x="2354616" y="3987209"/>
                </a:cubicBezTo>
                <a:cubicBezTo>
                  <a:pt x="2332229" y="3986090"/>
                  <a:pt x="2290821" y="3965944"/>
                  <a:pt x="2290821" y="3965944"/>
                </a:cubicBezTo>
                <a:cubicBezTo>
                  <a:pt x="2287277" y="3955311"/>
                  <a:pt x="2277110" y="3944823"/>
                  <a:pt x="2280189" y="3934046"/>
                </a:cubicBezTo>
                <a:cubicBezTo>
                  <a:pt x="2291612" y="3894064"/>
                  <a:pt x="2335227" y="3878381"/>
                  <a:pt x="2365249" y="3859618"/>
                </a:cubicBezTo>
                <a:cubicBezTo>
                  <a:pt x="2376085" y="3852845"/>
                  <a:pt x="2385470" y="3843543"/>
                  <a:pt x="2397147" y="3838353"/>
                </a:cubicBezTo>
                <a:cubicBezTo>
                  <a:pt x="2417630" y="3829249"/>
                  <a:pt x="2439677" y="3824176"/>
                  <a:pt x="2460942" y="3817088"/>
                </a:cubicBezTo>
                <a:lnTo>
                  <a:pt x="2492840" y="3806456"/>
                </a:lnTo>
                <a:cubicBezTo>
                  <a:pt x="2503472" y="3802912"/>
                  <a:pt x="2513747" y="3798021"/>
                  <a:pt x="2524737" y="3795823"/>
                </a:cubicBezTo>
                <a:cubicBezTo>
                  <a:pt x="2592229" y="3782324"/>
                  <a:pt x="2560368" y="3789573"/>
                  <a:pt x="2620430" y="3774558"/>
                </a:cubicBezTo>
                <a:cubicBezTo>
                  <a:pt x="2634607" y="3767470"/>
                  <a:pt x="2648392" y="3759537"/>
                  <a:pt x="2662961" y="3753293"/>
                </a:cubicBezTo>
                <a:cubicBezTo>
                  <a:pt x="2698813" y="3737928"/>
                  <a:pt x="2696904" y="3745523"/>
                  <a:pt x="2737389" y="3732028"/>
                </a:cubicBezTo>
                <a:cubicBezTo>
                  <a:pt x="2782596" y="3716959"/>
                  <a:pt x="2795256" y="3702284"/>
                  <a:pt x="2843714" y="3700130"/>
                </a:cubicBezTo>
                <a:cubicBezTo>
                  <a:pt x="2985386" y="3693833"/>
                  <a:pt x="3127249" y="3693041"/>
                  <a:pt x="3269016" y="3689497"/>
                </a:cubicBezTo>
                <a:cubicBezTo>
                  <a:pt x="3298126" y="3674943"/>
                  <a:pt x="3318394" y="3667007"/>
                  <a:pt x="3343444" y="3646967"/>
                </a:cubicBezTo>
                <a:cubicBezTo>
                  <a:pt x="3351272" y="3640705"/>
                  <a:pt x="3358695" y="3633722"/>
                  <a:pt x="3364710" y="3625702"/>
                </a:cubicBezTo>
                <a:cubicBezTo>
                  <a:pt x="3380045" y="3605256"/>
                  <a:pt x="3393063" y="3583172"/>
                  <a:pt x="3407240" y="3561907"/>
                </a:cubicBezTo>
                <a:lnTo>
                  <a:pt x="3428505" y="3530009"/>
                </a:lnTo>
                <a:lnTo>
                  <a:pt x="3449770" y="3498111"/>
                </a:lnTo>
                <a:cubicBezTo>
                  <a:pt x="3483010" y="3365156"/>
                  <a:pt x="3440528" y="3530458"/>
                  <a:pt x="3471035" y="3423683"/>
                </a:cubicBezTo>
                <a:cubicBezTo>
                  <a:pt x="3475049" y="3409632"/>
                  <a:pt x="3477653" y="3395204"/>
                  <a:pt x="3481668" y="3381153"/>
                </a:cubicBezTo>
                <a:cubicBezTo>
                  <a:pt x="3512173" y="3274388"/>
                  <a:pt x="3469695" y="3439673"/>
                  <a:pt x="3502933" y="3306725"/>
                </a:cubicBezTo>
                <a:cubicBezTo>
                  <a:pt x="3499389" y="3257107"/>
                  <a:pt x="3504365" y="3206129"/>
                  <a:pt x="3492300" y="3157870"/>
                </a:cubicBezTo>
                <a:cubicBezTo>
                  <a:pt x="3486101" y="3133075"/>
                  <a:pt x="3463947" y="3115339"/>
                  <a:pt x="3449770" y="3094074"/>
                </a:cubicBezTo>
                <a:cubicBezTo>
                  <a:pt x="3397203" y="3015222"/>
                  <a:pt x="3457735" y="3101505"/>
                  <a:pt x="3407240" y="3040911"/>
                </a:cubicBezTo>
                <a:cubicBezTo>
                  <a:pt x="3380957" y="3009372"/>
                  <a:pt x="3375452" y="2991378"/>
                  <a:pt x="3343444" y="2966483"/>
                </a:cubicBezTo>
                <a:cubicBezTo>
                  <a:pt x="3281611" y="2918391"/>
                  <a:pt x="3285816" y="2926008"/>
                  <a:pt x="3215854" y="2902688"/>
                </a:cubicBezTo>
                <a:lnTo>
                  <a:pt x="3183956" y="2892056"/>
                </a:lnTo>
                <a:cubicBezTo>
                  <a:pt x="3146842" y="2854940"/>
                  <a:pt x="3172200" y="2873959"/>
                  <a:pt x="3098896" y="2849525"/>
                </a:cubicBezTo>
                <a:lnTo>
                  <a:pt x="3066998" y="2838893"/>
                </a:lnTo>
                <a:cubicBezTo>
                  <a:pt x="3045733" y="2842437"/>
                  <a:pt x="3024118" y="2844296"/>
                  <a:pt x="3003203" y="2849525"/>
                </a:cubicBezTo>
                <a:cubicBezTo>
                  <a:pt x="2981457" y="2854961"/>
                  <a:pt x="2939407" y="2870790"/>
                  <a:pt x="2939407" y="2870790"/>
                </a:cubicBezTo>
                <a:cubicBezTo>
                  <a:pt x="2910890" y="2868414"/>
                  <a:pt x="2823353" y="2871242"/>
                  <a:pt x="2779919" y="2849525"/>
                </a:cubicBezTo>
                <a:cubicBezTo>
                  <a:pt x="2768489" y="2843810"/>
                  <a:pt x="2758654" y="2835348"/>
                  <a:pt x="2748021" y="2828260"/>
                </a:cubicBezTo>
                <a:cubicBezTo>
                  <a:pt x="2740933" y="2817628"/>
                  <a:pt x="2732471" y="2807792"/>
                  <a:pt x="2726756" y="2796363"/>
                </a:cubicBezTo>
                <a:cubicBezTo>
                  <a:pt x="2682732" y="2708317"/>
                  <a:pt x="2755803" y="2823987"/>
                  <a:pt x="2694858" y="2732567"/>
                </a:cubicBezTo>
                <a:cubicBezTo>
                  <a:pt x="2679582" y="2686738"/>
                  <a:pt x="2674954" y="2675570"/>
                  <a:pt x="2662961" y="2615609"/>
                </a:cubicBezTo>
                <a:cubicBezTo>
                  <a:pt x="2660675" y="2604179"/>
                  <a:pt x="2651503" y="2546894"/>
                  <a:pt x="2641696" y="2530549"/>
                </a:cubicBezTo>
                <a:cubicBezTo>
                  <a:pt x="2636538" y="2521953"/>
                  <a:pt x="2626693" y="2517111"/>
                  <a:pt x="2620430" y="2509283"/>
                </a:cubicBezTo>
                <a:cubicBezTo>
                  <a:pt x="2612447" y="2499305"/>
                  <a:pt x="2609143" y="2485369"/>
                  <a:pt x="2599165" y="2477386"/>
                </a:cubicBezTo>
                <a:cubicBezTo>
                  <a:pt x="2588265" y="2468666"/>
                  <a:pt x="2516756" y="2456651"/>
                  <a:pt x="2514105" y="2456121"/>
                </a:cubicBezTo>
                <a:cubicBezTo>
                  <a:pt x="2499928" y="2441944"/>
                  <a:pt x="2487890" y="2425243"/>
                  <a:pt x="2471575" y="2413590"/>
                </a:cubicBezTo>
                <a:cubicBezTo>
                  <a:pt x="2462455" y="2407076"/>
                  <a:pt x="2449002" y="2409175"/>
                  <a:pt x="2439677" y="2402958"/>
                </a:cubicBezTo>
                <a:cubicBezTo>
                  <a:pt x="2360030" y="2349861"/>
                  <a:pt x="2451726" y="2385709"/>
                  <a:pt x="2375882" y="2360428"/>
                </a:cubicBezTo>
                <a:cubicBezTo>
                  <a:pt x="2320821" y="2305367"/>
                  <a:pt x="2349391" y="2329926"/>
                  <a:pt x="2290821" y="2286000"/>
                </a:cubicBezTo>
                <a:cubicBezTo>
                  <a:pt x="2272810" y="2258984"/>
                  <a:pt x="2264948" y="2242671"/>
                  <a:pt x="2237658" y="2222204"/>
                </a:cubicBezTo>
                <a:cubicBezTo>
                  <a:pt x="2221125" y="2209805"/>
                  <a:pt x="2201029" y="2202706"/>
                  <a:pt x="2184496" y="2190307"/>
                </a:cubicBezTo>
                <a:cubicBezTo>
                  <a:pt x="2172467" y="2181285"/>
                  <a:pt x="2164150" y="2168035"/>
                  <a:pt x="2152598" y="2158409"/>
                </a:cubicBezTo>
                <a:cubicBezTo>
                  <a:pt x="2121073" y="2132138"/>
                  <a:pt x="2115310" y="2138163"/>
                  <a:pt x="2078170" y="2115879"/>
                </a:cubicBezTo>
                <a:cubicBezTo>
                  <a:pt x="2056255" y="2102730"/>
                  <a:pt x="2035640" y="2087526"/>
                  <a:pt x="2014375" y="2073349"/>
                </a:cubicBezTo>
                <a:lnTo>
                  <a:pt x="1982477" y="2052083"/>
                </a:lnTo>
                <a:cubicBezTo>
                  <a:pt x="1971844" y="2044995"/>
                  <a:pt x="1959615" y="2039854"/>
                  <a:pt x="1950579" y="2030818"/>
                </a:cubicBezTo>
                <a:cubicBezTo>
                  <a:pt x="1927063" y="2007302"/>
                  <a:pt x="1916391" y="1992459"/>
                  <a:pt x="1886784" y="1977656"/>
                </a:cubicBezTo>
                <a:cubicBezTo>
                  <a:pt x="1876759" y="1972644"/>
                  <a:pt x="1865519" y="1970567"/>
                  <a:pt x="1854886" y="1967023"/>
                </a:cubicBezTo>
                <a:cubicBezTo>
                  <a:pt x="1844254" y="1956390"/>
                  <a:pt x="1834858" y="1944357"/>
                  <a:pt x="1822989" y="1935125"/>
                </a:cubicBezTo>
                <a:cubicBezTo>
                  <a:pt x="1802815" y="1919434"/>
                  <a:pt x="1759193" y="1892595"/>
                  <a:pt x="1759193" y="1892595"/>
                </a:cubicBezTo>
                <a:cubicBezTo>
                  <a:pt x="1740290" y="1864239"/>
                  <a:pt x="1734371" y="1850843"/>
                  <a:pt x="1706030" y="1828800"/>
                </a:cubicBezTo>
                <a:cubicBezTo>
                  <a:pt x="1685856" y="1813109"/>
                  <a:pt x="1660306" y="1804342"/>
                  <a:pt x="1642235" y="1786270"/>
                </a:cubicBezTo>
                <a:cubicBezTo>
                  <a:pt x="1613045" y="1757079"/>
                  <a:pt x="1630480" y="1768174"/>
                  <a:pt x="1589072" y="1754372"/>
                </a:cubicBezTo>
                <a:cubicBezTo>
                  <a:pt x="1565559" y="1730858"/>
                  <a:pt x="1550712" y="1720181"/>
                  <a:pt x="1535910" y="1690577"/>
                </a:cubicBezTo>
                <a:cubicBezTo>
                  <a:pt x="1530898" y="1680552"/>
                  <a:pt x="1528821" y="1669312"/>
                  <a:pt x="1525277" y="1658679"/>
                </a:cubicBezTo>
                <a:cubicBezTo>
                  <a:pt x="1528821" y="1594884"/>
                  <a:pt x="1530375" y="1530947"/>
                  <a:pt x="1535910" y="1467293"/>
                </a:cubicBezTo>
                <a:cubicBezTo>
                  <a:pt x="1538202" y="1440939"/>
                  <a:pt x="1551220" y="1398398"/>
                  <a:pt x="1557175" y="1371600"/>
                </a:cubicBezTo>
                <a:cubicBezTo>
                  <a:pt x="1561095" y="1353958"/>
                  <a:pt x="1564263" y="1336158"/>
                  <a:pt x="1567807" y="1318437"/>
                </a:cubicBezTo>
                <a:cubicBezTo>
                  <a:pt x="1571351" y="1268818"/>
                  <a:pt x="1585014" y="1218890"/>
                  <a:pt x="1578440" y="1169581"/>
                </a:cubicBezTo>
                <a:cubicBezTo>
                  <a:pt x="1576959" y="1158472"/>
                  <a:pt x="1556567" y="1163961"/>
                  <a:pt x="1546542" y="1158949"/>
                </a:cubicBezTo>
                <a:cubicBezTo>
                  <a:pt x="1535112" y="1153234"/>
                  <a:pt x="1524461" y="1145864"/>
                  <a:pt x="1514644" y="1137683"/>
                </a:cubicBezTo>
                <a:cubicBezTo>
                  <a:pt x="1503093" y="1128057"/>
                  <a:pt x="1495258" y="1114127"/>
                  <a:pt x="1482747" y="1105786"/>
                </a:cubicBezTo>
                <a:cubicBezTo>
                  <a:pt x="1386849" y="1041854"/>
                  <a:pt x="1519323" y="1157532"/>
                  <a:pt x="1418951" y="1073888"/>
                </a:cubicBezTo>
                <a:cubicBezTo>
                  <a:pt x="1407400" y="1064262"/>
                  <a:pt x="1400198" y="1049292"/>
                  <a:pt x="1387054" y="1041990"/>
                </a:cubicBezTo>
                <a:cubicBezTo>
                  <a:pt x="1367459" y="1031104"/>
                  <a:pt x="1345004" y="1026161"/>
                  <a:pt x="1323258" y="1020725"/>
                </a:cubicBezTo>
                <a:cubicBezTo>
                  <a:pt x="1269855" y="1007375"/>
                  <a:pt x="1294591" y="1014714"/>
                  <a:pt x="1248830" y="999460"/>
                </a:cubicBezTo>
                <a:cubicBezTo>
                  <a:pt x="1195667" y="1003004"/>
                  <a:pt x="1142087" y="1002558"/>
                  <a:pt x="1089342" y="1010093"/>
                </a:cubicBezTo>
                <a:cubicBezTo>
                  <a:pt x="1067152" y="1013263"/>
                  <a:pt x="1046812" y="1024270"/>
                  <a:pt x="1025547" y="1031358"/>
                </a:cubicBezTo>
                <a:lnTo>
                  <a:pt x="993649" y="1041990"/>
                </a:lnTo>
                <a:cubicBezTo>
                  <a:pt x="952904" y="1069154"/>
                  <a:pt x="922766" y="1068572"/>
                  <a:pt x="908589" y="10738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8" name="Groep 37">
            <a:extLst>
              <a:ext uri="{FF2B5EF4-FFF2-40B4-BE49-F238E27FC236}">
                <a16:creationId xmlns:a16="http://schemas.microsoft.com/office/drawing/2014/main" id="{DDAF5B50-3A6D-2549-A265-37D891E48475}"/>
              </a:ext>
            </a:extLst>
          </p:cNvPr>
          <p:cNvGrpSpPr/>
          <p:nvPr/>
        </p:nvGrpSpPr>
        <p:grpSpPr>
          <a:xfrm>
            <a:off x="3678865" y="1584251"/>
            <a:ext cx="797442" cy="255182"/>
            <a:chOff x="3678865" y="1584251"/>
            <a:chExt cx="797442" cy="255182"/>
          </a:xfrm>
        </p:grpSpPr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3960F9B7-CFEB-AE47-9966-61B2CE5F6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0763" y="1626781"/>
              <a:ext cx="765544" cy="1913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B74C529B-3BE9-2448-8C96-05E13B579332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65" y="1584251"/>
              <a:ext cx="786809" cy="255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23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DFF9592-552A-2448-BE33-57331E0426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obtaining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RDF model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metadata</a:t>
            </a:r>
          </a:p>
        </p:txBody>
      </p:sp>
      <p:pic>
        <p:nvPicPr>
          <p:cNvPr id="36" name="Afbeelding 35">
            <a:extLst>
              <a:ext uri="{FF2B5EF4-FFF2-40B4-BE49-F238E27FC236}">
                <a16:creationId xmlns:a16="http://schemas.microsoft.com/office/drawing/2014/main" id="{4B80AF6D-E550-994D-A7E3-3E8BC632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88" y="639337"/>
            <a:ext cx="8147824" cy="3911327"/>
          </a:xfrm>
          <a:prstGeom prst="rect">
            <a:avLst/>
          </a:prstGeom>
        </p:spPr>
      </p:pic>
      <p:grpSp>
        <p:nvGrpSpPr>
          <p:cNvPr id="13" name="Groep 12">
            <a:extLst>
              <a:ext uri="{FF2B5EF4-FFF2-40B4-BE49-F238E27FC236}">
                <a16:creationId xmlns:a16="http://schemas.microsoft.com/office/drawing/2014/main" id="{8ADAC84D-2B92-A142-8F6F-C46309E661F2}"/>
              </a:ext>
            </a:extLst>
          </p:cNvPr>
          <p:cNvGrpSpPr/>
          <p:nvPr/>
        </p:nvGrpSpPr>
        <p:grpSpPr>
          <a:xfrm>
            <a:off x="3678865" y="1584251"/>
            <a:ext cx="797442" cy="255182"/>
            <a:chOff x="3678865" y="1584251"/>
            <a:chExt cx="797442" cy="255182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273A2C07-9D5A-104D-A8E8-7345F519D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0763" y="1626781"/>
              <a:ext cx="765544" cy="1913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400B9DD2-0D68-E94D-92DB-5D4E589FB1F3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65" y="1584251"/>
              <a:ext cx="786809" cy="255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2583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2A5DCF-0FB6-3440-A1AD-8944E566E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UML </a:t>
            </a:r>
            <a:r>
              <a:rPr lang="nl-NL" dirty="0" err="1"/>
              <a:t>and</a:t>
            </a:r>
            <a:r>
              <a:rPr lang="nl-NL" dirty="0"/>
              <a:t> RDF NEN 3610 metamodel</a:t>
            </a:r>
          </a:p>
        </p:txBody>
      </p:sp>
      <p:pic>
        <p:nvPicPr>
          <p:cNvPr id="4" name="Google Shape;172;p31">
            <a:extLst>
              <a:ext uri="{FF2B5EF4-FFF2-40B4-BE49-F238E27FC236}">
                <a16:creationId xmlns:a16="http://schemas.microsoft.com/office/drawing/2014/main" id="{3080BE59-FA26-534D-B839-A3E517B299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21" y="861237"/>
            <a:ext cx="2643963" cy="357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3;p31">
            <a:extLst>
              <a:ext uri="{FF2B5EF4-FFF2-40B4-BE49-F238E27FC236}">
                <a16:creationId xmlns:a16="http://schemas.microsoft.com/office/drawing/2014/main" id="{EDE23C8D-F7D6-3145-9876-7AB307832D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767" y="966928"/>
            <a:ext cx="3585050" cy="336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44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F13C25C-131B-4347-A350-B9E5E19A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ISO 19150-2: 2015 - </a:t>
            </a:r>
            <a:r>
              <a:rPr lang="nl-NL" sz="1800" dirty="0" err="1"/>
              <a:t>Geographic</a:t>
            </a:r>
            <a:r>
              <a:rPr lang="nl-NL" sz="1800" dirty="0"/>
              <a:t> information -- </a:t>
            </a:r>
            <a:r>
              <a:rPr lang="nl-NL" sz="1800" dirty="0" err="1"/>
              <a:t>Ontology</a:t>
            </a:r>
            <a:r>
              <a:rPr lang="nl-NL" sz="1800" dirty="0"/>
              <a:t> –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Part 2: Rules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developing</a:t>
            </a:r>
            <a:r>
              <a:rPr lang="nl-NL" sz="1800" dirty="0"/>
              <a:t> </a:t>
            </a:r>
            <a:r>
              <a:rPr lang="nl-NL" sz="1800" dirty="0" err="1"/>
              <a:t>ontologies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Web </a:t>
            </a:r>
            <a:r>
              <a:rPr lang="nl-NL" sz="1800" dirty="0" err="1"/>
              <a:t>Ontology</a:t>
            </a:r>
            <a:r>
              <a:rPr lang="nl-NL" sz="1800" dirty="0"/>
              <a:t> Language (OWL)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INSPIRE - </a:t>
            </a:r>
            <a:r>
              <a:rPr lang="nl-NL" sz="1800" dirty="0" err="1"/>
              <a:t>Guidelines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RDF </a:t>
            </a:r>
            <a:r>
              <a:rPr lang="nl-NL" sz="1800" dirty="0" err="1"/>
              <a:t>encoding</a:t>
            </a:r>
            <a:r>
              <a:rPr lang="nl-NL" sz="1800" dirty="0"/>
              <a:t> of </a:t>
            </a:r>
            <a:r>
              <a:rPr lang="nl-NL" sz="1800" dirty="0" err="1"/>
              <a:t>spatial</a:t>
            </a:r>
            <a:r>
              <a:rPr lang="nl-NL" sz="1800" dirty="0"/>
              <a:t> data (ARE3NA)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OSLO² - Open </a:t>
            </a:r>
            <a:r>
              <a:rPr lang="nl-NL" sz="1800" dirty="0" err="1"/>
              <a:t>standards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linked</a:t>
            </a:r>
            <a:r>
              <a:rPr lang="nl-NL" sz="1800" dirty="0"/>
              <a:t> </a:t>
            </a:r>
            <a:r>
              <a:rPr lang="nl-NL" sz="1800" dirty="0" err="1"/>
              <a:t>organizations</a:t>
            </a:r>
            <a:r>
              <a:rPr lang="nl-NL" sz="1800" dirty="0"/>
              <a:t>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Enterprise Architect RDF Conversion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MIM - Metamodel </a:t>
            </a:r>
            <a:r>
              <a:rPr lang="nl-NL" sz="1800" dirty="0" err="1"/>
              <a:t>for</a:t>
            </a:r>
            <a:r>
              <a:rPr lang="nl-NL" sz="1800" dirty="0"/>
              <a:t> Information </a:t>
            </a:r>
            <a:r>
              <a:rPr lang="nl-NL" sz="1800" dirty="0" err="1"/>
              <a:t>Modeling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https</a:t>
            </a:r>
            <a:r>
              <a:rPr lang="nl-NL" sz="1800" dirty="0"/>
              <a:t>://</a:t>
            </a:r>
            <a:r>
              <a:rPr lang="nl-NL" sz="1800" dirty="0" err="1"/>
              <a:t>docs.geostandaarden.nl</a:t>
            </a:r>
            <a:r>
              <a:rPr lang="nl-NL" sz="1800" dirty="0"/>
              <a:t>/</a:t>
            </a:r>
            <a:r>
              <a:rPr lang="nl-NL" sz="1800" dirty="0" err="1"/>
              <a:t>mim</a:t>
            </a:r>
            <a:r>
              <a:rPr lang="nl-NL" sz="1800" dirty="0"/>
              <a:t>/mim10</a:t>
            </a:r>
          </a:p>
          <a:p>
            <a:endParaRPr lang="nl-NL" sz="1800" dirty="0"/>
          </a:p>
          <a:p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EE9901-E625-9947-9E81-517C72B48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Building on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799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618E896-90A6-034B-991B-14947591B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There</a:t>
            </a:r>
            <a:r>
              <a:rPr lang="nl-NL" sz="1600" dirty="0">
                <a:solidFill>
                  <a:schemeClr val="tx1"/>
                </a:solidFill>
              </a:rPr>
              <a:t> is no 1 </a:t>
            </a:r>
            <a:r>
              <a:rPr lang="nl-NL" sz="1600" dirty="0" err="1">
                <a:solidFill>
                  <a:schemeClr val="tx1"/>
                </a:solidFill>
              </a:rPr>
              <a:t>to</a:t>
            </a:r>
            <a:r>
              <a:rPr lang="nl-NL" sz="1600" dirty="0">
                <a:solidFill>
                  <a:schemeClr val="tx1"/>
                </a:solidFill>
              </a:rPr>
              <a:t> 1 </a:t>
            </a:r>
            <a:r>
              <a:rPr lang="nl-NL" sz="1600" dirty="0" err="1">
                <a:solidFill>
                  <a:schemeClr val="tx1"/>
                </a:solidFill>
              </a:rPr>
              <a:t>mapping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possible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between</a:t>
            </a:r>
            <a:r>
              <a:rPr lang="nl-NL" sz="1600" dirty="0">
                <a:solidFill>
                  <a:schemeClr val="tx1"/>
                </a:solidFill>
              </a:rPr>
              <a:t> UML information </a:t>
            </a:r>
            <a:r>
              <a:rPr lang="nl-NL" sz="1600" dirty="0" err="1">
                <a:solidFill>
                  <a:schemeClr val="tx1"/>
                </a:solidFill>
              </a:rPr>
              <a:t>models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and</a:t>
            </a:r>
            <a:r>
              <a:rPr lang="nl-NL" sz="1600" dirty="0">
                <a:solidFill>
                  <a:schemeClr val="tx1"/>
                </a:solidFill>
              </a:rPr>
              <a:t> “</a:t>
            </a:r>
            <a:r>
              <a:rPr lang="nl-NL" sz="1600" dirty="0" err="1">
                <a:solidFill>
                  <a:schemeClr val="tx1"/>
                </a:solidFill>
              </a:rPr>
              <a:t>good</a:t>
            </a:r>
            <a:r>
              <a:rPr lang="nl-NL" sz="1600" dirty="0">
                <a:solidFill>
                  <a:schemeClr val="tx1"/>
                </a:solidFill>
              </a:rPr>
              <a:t>” RDF </a:t>
            </a:r>
            <a:r>
              <a:rPr lang="nl-NL" sz="1600" dirty="0" err="1">
                <a:solidFill>
                  <a:schemeClr val="tx1"/>
                </a:solidFill>
              </a:rPr>
              <a:t>ontologies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for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linked</a:t>
            </a:r>
            <a:r>
              <a:rPr lang="nl-NL" sz="1600" dirty="0">
                <a:solidFill>
                  <a:schemeClr val="tx1"/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What</a:t>
            </a:r>
            <a:r>
              <a:rPr lang="nl-NL" sz="1600" dirty="0">
                <a:solidFill>
                  <a:schemeClr val="tx1"/>
                </a:solidFill>
              </a:rPr>
              <a:t> is a “</a:t>
            </a:r>
            <a:r>
              <a:rPr lang="nl-NL" sz="1600" dirty="0" err="1">
                <a:solidFill>
                  <a:schemeClr val="tx1"/>
                </a:solidFill>
              </a:rPr>
              <a:t>good</a:t>
            </a:r>
            <a:r>
              <a:rPr lang="nl-NL" sz="1600" dirty="0">
                <a:solidFill>
                  <a:schemeClr val="tx1"/>
                </a:solidFill>
              </a:rPr>
              <a:t>” RDF </a:t>
            </a:r>
            <a:r>
              <a:rPr lang="nl-NL" sz="1600" dirty="0" err="1">
                <a:solidFill>
                  <a:schemeClr val="tx1"/>
                </a:solidFill>
              </a:rPr>
              <a:t>ontology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for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linked</a:t>
            </a:r>
            <a:r>
              <a:rPr lang="nl-NL" sz="1600" dirty="0">
                <a:solidFill>
                  <a:schemeClr val="tx1"/>
                </a:solidFill>
              </a:rPr>
              <a:t> data?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One</a:t>
            </a:r>
            <a:r>
              <a:rPr lang="nl-NL" sz="1400" dirty="0"/>
              <a:t>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dirty="0" err="1"/>
              <a:t>results</a:t>
            </a:r>
            <a:r>
              <a:rPr lang="nl-NL" sz="1400" dirty="0"/>
              <a:t> in </a:t>
            </a:r>
            <a:r>
              <a:rPr lang="nl-NL" sz="1400" dirty="0" err="1"/>
              <a:t>linkable</a:t>
            </a:r>
            <a:r>
              <a:rPr lang="nl-NL" sz="1400" dirty="0"/>
              <a:t> data!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Recognizable</a:t>
            </a:r>
            <a:r>
              <a:rPr lang="nl-NL" sz="1400" dirty="0"/>
              <a:t>/</a:t>
            </a:r>
            <a:r>
              <a:rPr lang="nl-NL" sz="1400" dirty="0" err="1"/>
              <a:t>relatable</a:t>
            </a:r>
            <a:r>
              <a:rPr lang="nl-NL" sz="1400" dirty="0"/>
              <a:t> </a:t>
            </a:r>
            <a:r>
              <a:rPr lang="nl-NL" sz="1400" dirty="0" err="1"/>
              <a:t>things</a:t>
            </a: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Why</a:t>
            </a:r>
            <a:r>
              <a:rPr lang="nl-NL" sz="1600" dirty="0">
                <a:solidFill>
                  <a:schemeClr val="tx1"/>
                </a:solidFill>
              </a:rPr>
              <a:t> is </a:t>
            </a:r>
            <a:r>
              <a:rPr lang="nl-NL" sz="1600" dirty="0" err="1">
                <a:solidFill>
                  <a:schemeClr val="tx1"/>
                </a:solidFill>
              </a:rPr>
              <a:t>this</a:t>
            </a:r>
            <a:r>
              <a:rPr lang="nl-NL" sz="1600" dirty="0">
                <a:solidFill>
                  <a:schemeClr val="tx1"/>
                </a:solidFill>
              </a:rPr>
              <a:t> a </a:t>
            </a:r>
            <a:r>
              <a:rPr lang="nl-NL" sz="1600" dirty="0" err="1">
                <a:solidFill>
                  <a:schemeClr val="tx1"/>
                </a:solidFill>
              </a:rPr>
              <a:t>problem</a:t>
            </a:r>
            <a:r>
              <a:rPr lang="nl-NL" sz="1600" dirty="0">
                <a:solidFill>
                  <a:schemeClr val="tx1"/>
                </a:solidFill>
              </a:rPr>
              <a:t>?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model data, RDF </a:t>
            </a:r>
            <a:r>
              <a:rPr lang="nl-NL" sz="1400" dirty="0" err="1"/>
              <a:t>ontologies</a:t>
            </a:r>
            <a:r>
              <a:rPr lang="nl-NL" sz="1400" dirty="0"/>
              <a:t> model </a:t>
            </a:r>
            <a:r>
              <a:rPr lang="nl-NL" sz="1400" dirty="0" err="1"/>
              <a:t>semantics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have </a:t>
            </a:r>
            <a:r>
              <a:rPr lang="nl-NL" sz="1400" dirty="0" err="1"/>
              <a:t>implicit</a:t>
            </a:r>
            <a:r>
              <a:rPr lang="nl-NL" sz="1400" dirty="0"/>
              <a:t> </a:t>
            </a:r>
            <a:r>
              <a:rPr lang="nl-NL" sz="1400" dirty="0" err="1"/>
              <a:t>semantics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</a:t>
            </a:r>
            <a:r>
              <a:rPr lang="nl-NL" sz="1400" dirty="0" err="1"/>
              <a:t>often</a:t>
            </a:r>
            <a:r>
              <a:rPr lang="nl-NL" sz="1400" dirty="0"/>
              <a:t> </a:t>
            </a:r>
            <a:r>
              <a:rPr lang="nl-NL" sz="1400" dirty="0" err="1"/>
              <a:t>reflect</a:t>
            </a:r>
            <a:r>
              <a:rPr lang="nl-NL" sz="1400" dirty="0"/>
              <a:t> </a:t>
            </a:r>
            <a:r>
              <a:rPr lang="nl-NL" sz="1400" dirty="0" err="1"/>
              <a:t>some</a:t>
            </a:r>
            <a:r>
              <a:rPr lang="nl-NL" sz="1400" dirty="0"/>
              <a:t> </a:t>
            </a:r>
            <a:r>
              <a:rPr lang="nl-NL" sz="1400" dirty="0" err="1"/>
              <a:t>degree</a:t>
            </a:r>
            <a:r>
              <a:rPr lang="nl-NL" sz="1400" dirty="0"/>
              <a:t> of </a:t>
            </a:r>
            <a:r>
              <a:rPr lang="nl-NL" sz="1400" dirty="0" err="1"/>
              <a:t>denormalization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</a:t>
            </a:r>
            <a:r>
              <a:rPr lang="nl-NL" sz="1400" dirty="0" err="1"/>
              <a:t>often</a:t>
            </a:r>
            <a:r>
              <a:rPr lang="nl-NL" sz="1400" dirty="0"/>
              <a:t> model </a:t>
            </a:r>
            <a:r>
              <a:rPr lang="nl-NL" sz="1400" dirty="0" err="1"/>
              <a:t>registrations</a:t>
            </a:r>
            <a:r>
              <a:rPr lang="nl-NL" sz="1400" dirty="0"/>
              <a:t> of real </a:t>
            </a:r>
            <a:r>
              <a:rPr lang="nl-NL" sz="1400" dirty="0" err="1"/>
              <a:t>world</a:t>
            </a:r>
            <a:r>
              <a:rPr lang="nl-NL" sz="1400" dirty="0"/>
              <a:t> </a:t>
            </a:r>
            <a:r>
              <a:rPr lang="nl-NL" sz="1400" dirty="0" err="1"/>
              <a:t>objects</a:t>
            </a:r>
            <a:r>
              <a:rPr lang="nl-NL" sz="1400" dirty="0"/>
              <a:t>, </a:t>
            </a:r>
            <a:r>
              <a:rPr lang="nl-NL" sz="1400" dirty="0" err="1"/>
              <a:t>whereas</a:t>
            </a:r>
            <a:r>
              <a:rPr lang="nl-NL" sz="1400" dirty="0"/>
              <a:t> RDF </a:t>
            </a:r>
            <a:r>
              <a:rPr lang="nl-NL" sz="1400" dirty="0" err="1"/>
              <a:t>ontologies</a:t>
            </a:r>
            <a:r>
              <a:rPr lang="nl-NL" sz="1400" dirty="0"/>
              <a:t> model real </a:t>
            </a:r>
            <a:r>
              <a:rPr lang="nl-NL" sz="1400" dirty="0" err="1"/>
              <a:t>world</a:t>
            </a:r>
            <a:r>
              <a:rPr lang="nl-NL" sz="1400" dirty="0"/>
              <a:t> </a:t>
            </a:r>
            <a:r>
              <a:rPr lang="nl-NL" sz="1400" dirty="0" err="1"/>
              <a:t>objects</a:t>
            </a:r>
            <a:r>
              <a:rPr lang="nl-NL" sz="1400" dirty="0"/>
              <a:t> “</a:t>
            </a:r>
            <a:r>
              <a:rPr lang="nl-NL" sz="1400" dirty="0" err="1"/>
              <a:t>directly</a:t>
            </a:r>
            <a:r>
              <a:rPr lang="nl-NL" sz="1400" dirty="0"/>
              <a:t>”</a:t>
            </a:r>
          </a:p>
          <a:p>
            <a:endParaRPr lang="nl-NL" sz="1400" dirty="0"/>
          </a:p>
          <a:p>
            <a:endParaRPr lang="nl-NL" sz="14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E3A921-5E3B-3E41-A252-529D119D7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Challenges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transforming</a:t>
            </a:r>
            <a:r>
              <a:rPr lang="nl-NL" dirty="0"/>
              <a:t> UML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RDF</a:t>
            </a:r>
          </a:p>
        </p:txBody>
      </p:sp>
    </p:spTree>
    <p:extLst>
      <p:ext uri="{BB962C8B-B14F-4D97-AF65-F5344CB8AC3E}">
        <p14:creationId xmlns:p14="http://schemas.microsoft.com/office/powerpoint/2010/main" val="333325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4" name="Google Shape;191;p34">
            <a:extLst>
              <a:ext uri="{FF2B5EF4-FFF2-40B4-BE49-F238E27FC236}">
                <a16:creationId xmlns:a16="http://schemas.microsoft.com/office/drawing/2014/main" id="{CD2529A3-8022-C14E-9424-C6D1084A81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02000" y="1394888"/>
            <a:ext cx="2342600" cy="235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54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11C371A-416D-4E34-9E1D-B7091709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99" y="1393200"/>
            <a:ext cx="2345401" cy="23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CFAE89-61E8-5442-A03F-F6ED4693E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</p:txBody>
      </p:sp>
      <p:pic>
        <p:nvPicPr>
          <p:cNvPr id="8" name="Google Shape;104;p21">
            <a:extLst>
              <a:ext uri="{FF2B5EF4-FFF2-40B4-BE49-F238E27FC236}">
                <a16:creationId xmlns:a16="http://schemas.microsoft.com/office/drawing/2014/main" id="{501DC91E-6AE1-854A-A84A-EA5411CD70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162" y="661263"/>
            <a:ext cx="7143815" cy="382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034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8D85DF1-C6A4-4749-B689-49ABDEC4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4" name="Google Shape;203;p36">
            <a:extLst>
              <a:ext uri="{FF2B5EF4-FFF2-40B4-BE49-F238E27FC236}">
                <a16:creationId xmlns:a16="http://schemas.microsoft.com/office/drawing/2014/main" id="{FE9A99F9-F05A-4A4F-A8DB-A854B90A46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3038"/>
            <a:ext cx="8839204" cy="1057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04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F565762-2B65-8049-A547-3C26969A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 is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create</a:t>
            </a:r>
            <a:r>
              <a:rPr lang="nl-NL" sz="1800" dirty="0"/>
              <a:t> a (</a:t>
            </a:r>
            <a:r>
              <a:rPr lang="nl-NL" sz="1800" dirty="0" err="1"/>
              <a:t>syntactically</a:t>
            </a:r>
            <a:r>
              <a:rPr lang="nl-NL" sz="1800" dirty="0"/>
              <a:t>) </a:t>
            </a:r>
            <a:r>
              <a:rPr lang="nl-NL" sz="1800" i="1" dirty="0">
                <a:solidFill>
                  <a:schemeClr val="tx1"/>
                </a:solidFill>
              </a:rPr>
              <a:t>correct</a:t>
            </a:r>
            <a:r>
              <a:rPr lang="nl-NL" sz="1800" dirty="0"/>
              <a:t> </a:t>
            </a:r>
            <a:r>
              <a:rPr lang="nl-NL" sz="1800" dirty="0" err="1"/>
              <a:t>translation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 is </a:t>
            </a:r>
            <a:r>
              <a:rPr lang="nl-NL" sz="1800" b="1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create</a:t>
            </a:r>
            <a:r>
              <a:rPr lang="nl-NL" sz="1800" dirty="0"/>
              <a:t> a </a:t>
            </a:r>
            <a:r>
              <a:rPr lang="nl-NL" sz="1800" i="1" dirty="0" err="1">
                <a:solidFill>
                  <a:schemeClr val="tx1"/>
                </a:solidFill>
              </a:rPr>
              <a:t>valid</a:t>
            </a:r>
            <a:r>
              <a:rPr lang="nl-NL" sz="1800" dirty="0"/>
              <a:t> </a:t>
            </a:r>
            <a:r>
              <a:rPr lang="nl-NL" sz="1800" dirty="0" err="1"/>
              <a:t>translation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Semantic</a:t>
            </a:r>
            <a:r>
              <a:rPr lang="nl-NL" sz="1800" dirty="0"/>
              <a:t> information is (</a:t>
            </a:r>
            <a:r>
              <a:rPr lang="nl-NL" sz="1800" dirty="0" err="1"/>
              <a:t>almost</a:t>
            </a:r>
            <a:r>
              <a:rPr lang="nl-NL" sz="1800" dirty="0"/>
              <a:t> </a:t>
            </a:r>
            <a:r>
              <a:rPr lang="nl-NL" sz="1800" dirty="0" err="1"/>
              <a:t>always</a:t>
            </a:r>
            <a:r>
              <a:rPr lang="nl-NL" sz="1800" dirty="0"/>
              <a:t>) missing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original</a:t>
            </a:r>
            <a:r>
              <a:rPr lang="nl-NL" sz="1800" dirty="0"/>
              <a:t> model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Human </a:t>
            </a:r>
            <a:r>
              <a:rPr lang="nl-NL" sz="1800" dirty="0" err="1"/>
              <a:t>interpretation</a:t>
            </a:r>
            <a:r>
              <a:rPr lang="nl-NL" sz="1800" dirty="0"/>
              <a:t> is </a:t>
            </a:r>
            <a:r>
              <a:rPr lang="nl-NL" sz="1800" dirty="0" err="1"/>
              <a:t>necessary</a:t>
            </a:r>
            <a:r>
              <a:rPr lang="nl-NL" sz="1800" dirty="0"/>
              <a:t>.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Approach taken: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Standardised</a:t>
            </a:r>
            <a:r>
              <a:rPr lang="nl-NL" sz="1800" dirty="0"/>
              <a:t> automatic </a:t>
            </a:r>
            <a:r>
              <a:rPr lang="nl-NL" sz="1800" dirty="0" err="1"/>
              <a:t>translation</a:t>
            </a:r>
            <a:r>
              <a:rPr lang="nl-NL" sz="1800" dirty="0"/>
              <a:t> as a </a:t>
            </a:r>
            <a:r>
              <a:rPr lang="nl-NL" sz="1800" dirty="0" err="1"/>
              <a:t>starting</a:t>
            </a:r>
            <a:r>
              <a:rPr lang="nl-NL" sz="1800" dirty="0"/>
              <a:t> point.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FEA04E9-950C-034E-AFBC-46B012210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Automatic </a:t>
            </a:r>
            <a:r>
              <a:rPr lang="nl-NL" dirty="0" err="1"/>
              <a:t>translation</a:t>
            </a:r>
            <a:r>
              <a:rPr lang="nl-NL" dirty="0"/>
              <a:t> of UML </a:t>
            </a:r>
            <a:r>
              <a:rPr lang="nl-NL" dirty="0" err="1"/>
              <a:t>to</a:t>
            </a:r>
            <a:r>
              <a:rPr lang="nl-NL" dirty="0"/>
              <a:t> RDF </a:t>
            </a:r>
            <a:r>
              <a:rPr lang="nl-NL" dirty="0" err="1"/>
              <a:t>ontology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4441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DF20A1-A9BD-CE47-A023-A60D0D9F6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hard: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is </a:t>
            </a:r>
            <a:r>
              <a:rPr lang="nl-NL" sz="1800" dirty="0" err="1"/>
              <a:t>already</a:t>
            </a:r>
            <a:r>
              <a:rPr lang="nl-NL" sz="1800" dirty="0"/>
              <a:t> </a:t>
            </a:r>
            <a:r>
              <a:rPr lang="nl-NL" sz="1800" dirty="0" err="1"/>
              <a:t>available</a:t>
            </a:r>
            <a:r>
              <a:rPr lang="nl-NL" sz="1800" dirty="0"/>
              <a:t> in NEN 3610!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Only</a:t>
            </a:r>
            <a:r>
              <a:rPr lang="nl-NL" sz="1800" dirty="0"/>
              <a:t> </a:t>
            </a:r>
            <a:r>
              <a:rPr lang="nl-NL" sz="1800" dirty="0" err="1"/>
              <a:t>thing</a:t>
            </a:r>
            <a:r>
              <a:rPr lang="nl-NL" sz="1800" dirty="0"/>
              <a:t> missing: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An RDF </a:t>
            </a:r>
            <a:r>
              <a:rPr lang="nl-NL" sz="1800" dirty="0" err="1"/>
              <a:t>vocabulary</a:t>
            </a:r>
            <a:r>
              <a:rPr lang="nl-NL" sz="1800" dirty="0"/>
              <a:t>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Strict</a:t>
            </a:r>
            <a:r>
              <a:rPr lang="nl-NL" sz="1800" dirty="0"/>
              <a:t> </a:t>
            </a:r>
            <a:r>
              <a:rPr lang="nl-NL" sz="1800" dirty="0" err="1"/>
              <a:t>rules</a:t>
            </a:r>
            <a:r>
              <a:rPr lang="nl-NL" sz="1800" dirty="0"/>
              <a:t> as part of </a:t>
            </a:r>
            <a:r>
              <a:rPr lang="nl-NL" sz="1800" dirty="0" err="1"/>
              <a:t>the</a:t>
            </a:r>
            <a:r>
              <a:rPr lang="nl-NL" sz="1800" dirty="0"/>
              <a:t> standard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use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RDF </a:t>
            </a:r>
            <a:r>
              <a:rPr lang="nl-NL" sz="1800" dirty="0" err="1"/>
              <a:t>vocabulary</a:t>
            </a:r>
            <a:r>
              <a:rPr lang="nl-NL" sz="1800" dirty="0"/>
              <a:t>.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Approach taken: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hlinkClick r:id="rId2"/>
              </a:rPr>
              <a:t>https://definities.geostandaarden.nl/def/nen3610#GeoObject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hlinkClick r:id="rId3"/>
              </a:rPr>
              <a:t>https://definities.geostandaarden.nl/def/nen3610#Water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etc</a:t>
            </a:r>
            <a:r>
              <a:rPr lang="nl-NL" sz="1800" dirty="0"/>
              <a:t>…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640DF5C-2E4E-654B-A289-316092633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2: </a:t>
            </a:r>
            <a:r>
              <a:rPr lang="nl-NL" dirty="0" err="1"/>
              <a:t>creating</a:t>
            </a:r>
            <a:r>
              <a:rPr lang="nl-NL" dirty="0"/>
              <a:t> a common </a:t>
            </a:r>
            <a:r>
              <a:rPr lang="nl-NL" dirty="0" err="1"/>
              <a:t>upper</a:t>
            </a:r>
            <a:r>
              <a:rPr lang="nl-NL" dirty="0"/>
              <a:t> </a:t>
            </a:r>
            <a:r>
              <a:rPr lang="nl-NL" dirty="0" err="1"/>
              <a:t>ontology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823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CA7B87E-22E9-5A43-BC61-19FA46E71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Linking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related</a:t>
            </a:r>
            <a:r>
              <a:rPr lang="nl-NL" sz="1800" dirty="0"/>
              <a:t> </a:t>
            </a:r>
            <a:r>
              <a:rPr lang="nl-NL" sz="1800" dirty="0" err="1"/>
              <a:t>objects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Linking</a:t>
            </a:r>
            <a:r>
              <a:rPr lang="nl-NL" sz="1800" dirty="0"/>
              <a:t> </a:t>
            </a:r>
            <a:r>
              <a:rPr lang="nl-NL" sz="1800" dirty="0" err="1"/>
              <a:t>objects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are more or </a:t>
            </a:r>
            <a:r>
              <a:rPr lang="nl-NL" sz="1800" dirty="0" err="1"/>
              <a:t>less</a:t>
            </a:r>
            <a:r>
              <a:rPr lang="nl-NL" sz="1800" dirty="0"/>
              <a:t> “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”, handling </a:t>
            </a:r>
            <a:r>
              <a:rPr lang="nl-NL" sz="1800" dirty="0" err="1"/>
              <a:t>sameness</a:t>
            </a:r>
            <a:r>
              <a:rPr lang="nl-NL" sz="1800" dirty="0"/>
              <a:t>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Exactly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Almost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Somewhat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as, but </a:t>
            </a: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really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…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The NEN 3610 approach: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Using </a:t>
            </a:r>
            <a:r>
              <a:rPr lang="nl-NL" sz="1800" dirty="0" err="1"/>
              <a:t>spatial</a:t>
            </a:r>
            <a:r>
              <a:rPr lang="nl-NL" sz="1800" dirty="0"/>
              <a:t> relations </a:t>
            </a:r>
            <a:r>
              <a:rPr lang="nl-NL" sz="1800" dirty="0" err="1"/>
              <a:t>for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4959D79-CEE7-284E-88D3-E9A78F388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3: </a:t>
            </a:r>
            <a:r>
              <a:rPr lang="nl-NL" dirty="0" err="1"/>
              <a:t>Linking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information </a:t>
            </a:r>
            <a:r>
              <a:rPr lang="nl-NL" dirty="0" err="1"/>
              <a:t>models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032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D5DC658-03D9-E143-9AA1-3E74DBC71C3F}"/>
              </a:ext>
            </a:extLst>
          </p:cNvPr>
          <p:cNvSpPr/>
          <p:nvPr/>
        </p:nvSpPr>
        <p:spPr>
          <a:xfrm>
            <a:off x="152400" y="4327451"/>
            <a:ext cx="2410047" cy="8160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Google Shape;221;p39">
            <a:extLst>
              <a:ext uri="{FF2B5EF4-FFF2-40B4-BE49-F238E27FC236}">
                <a16:creationId xmlns:a16="http://schemas.microsoft.com/office/drawing/2014/main" id="{BEBC3F80-84EF-7A48-98DC-024E2BB4DC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2337575"/>
            <a:ext cx="8839204" cy="2740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38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B0193B3-708B-5E48-A608-4065B988CA88}"/>
              </a:ext>
            </a:extLst>
          </p:cNvPr>
          <p:cNvSpPr/>
          <p:nvPr/>
        </p:nvSpPr>
        <p:spPr>
          <a:xfrm>
            <a:off x="152400" y="4327451"/>
            <a:ext cx="2410047" cy="8160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oogle Shape;227;p40">
            <a:extLst>
              <a:ext uri="{FF2B5EF4-FFF2-40B4-BE49-F238E27FC236}">
                <a16:creationId xmlns:a16="http://schemas.microsoft.com/office/drawing/2014/main" id="{22905AEF-6A46-374F-BC35-F98018F5C9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5275" y="49063"/>
            <a:ext cx="7460598" cy="504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754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5" name="Google Shape;233;p41">
            <a:extLst>
              <a:ext uri="{FF2B5EF4-FFF2-40B4-BE49-F238E27FC236}">
                <a16:creationId xmlns:a16="http://schemas.microsoft.com/office/drawing/2014/main" id="{451803FD-86FE-A749-A8A4-1CB2E6552E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3475" y="219350"/>
            <a:ext cx="4482525" cy="4806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810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39;p42">
            <a:extLst>
              <a:ext uri="{FF2B5EF4-FFF2-40B4-BE49-F238E27FC236}">
                <a16:creationId xmlns:a16="http://schemas.microsoft.com/office/drawing/2014/main" id="{89B84624-5C63-DF45-870E-47B87F3E359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8890" y="3226895"/>
            <a:ext cx="5084086" cy="476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5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45;p43">
            <a:extLst>
              <a:ext uri="{FF2B5EF4-FFF2-40B4-BE49-F238E27FC236}">
                <a16:creationId xmlns:a16="http://schemas.microsoft.com/office/drawing/2014/main" id="{2943C43A-5E5B-6B4B-B1F4-09C8199308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1" y="1297172"/>
            <a:ext cx="6379585" cy="2405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387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51;p44">
            <a:extLst>
              <a:ext uri="{FF2B5EF4-FFF2-40B4-BE49-F238E27FC236}">
                <a16:creationId xmlns:a16="http://schemas.microsoft.com/office/drawing/2014/main" id="{D10A9E72-011E-AB47-BD88-4574A3A427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1" y="1297172"/>
            <a:ext cx="6379585" cy="2405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31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CFAE89-61E8-5442-A03F-F6ED4693E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</p:txBody>
      </p:sp>
      <p:pic>
        <p:nvPicPr>
          <p:cNvPr id="6" name="Google Shape;97;p20">
            <a:extLst>
              <a:ext uri="{FF2B5EF4-FFF2-40B4-BE49-F238E27FC236}">
                <a16:creationId xmlns:a16="http://schemas.microsoft.com/office/drawing/2014/main" id="{4259BEBF-600D-2A40-A267-1BD4FE92FC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554"/>
          <a:stretch/>
        </p:blipFill>
        <p:spPr>
          <a:xfrm>
            <a:off x="1219643" y="639337"/>
            <a:ext cx="6712245" cy="1666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98;p20">
            <a:extLst>
              <a:ext uri="{FF2B5EF4-FFF2-40B4-BE49-F238E27FC236}">
                <a16:creationId xmlns:a16="http://schemas.microsoft.com/office/drawing/2014/main" id="{A363B347-028E-FE49-8685-28FF874ACE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554"/>
          <a:stretch/>
        </p:blipFill>
        <p:spPr>
          <a:xfrm>
            <a:off x="1219643" y="2306147"/>
            <a:ext cx="6712245" cy="2079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25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57;p45">
            <a:extLst>
              <a:ext uri="{FF2B5EF4-FFF2-40B4-BE49-F238E27FC236}">
                <a16:creationId xmlns:a16="http://schemas.microsoft.com/office/drawing/2014/main" id="{C7B2D9C8-A34D-0F48-87B2-AA96A1B136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2" y="779140"/>
            <a:ext cx="6379585" cy="2923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370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6" name="Google Shape;263;p46">
            <a:extLst>
              <a:ext uri="{FF2B5EF4-FFF2-40B4-BE49-F238E27FC236}">
                <a16:creationId xmlns:a16="http://schemas.microsoft.com/office/drawing/2014/main" id="{FAAA4A82-0B9C-3B4A-B58E-17F434CA69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4025" y="152275"/>
            <a:ext cx="6368952" cy="4838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9082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0BF13E2-9266-5B46-A284-6E433FC55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6887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Using NEN 3610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harmonise</a:t>
            </a:r>
            <a:r>
              <a:rPr lang="nl-NL" sz="1800" dirty="0"/>
              <a:t> different classes;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Using standard </a:t>
            </a:r>
            <a:r>
              <a:rPr lang="nl-NL" sz="1800" dirty="0" err="1"/>
              <a:t>geospatial</a:t>
            </a:r>
            <a:r>
              <a:rPr lang="nl-NL" sz="1800" dirty="0"/>
              <a:t> relations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mitigate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 </a:t>
            </a:r>
            <a:r>
              <a:rPr lang="nl-NL" sz="1800" dirty="0" err="1"/>
              <a:t>problem</a:t>
            </a:r>
            <a:r>
              <a:rPr lang="nl-NL" sz="1800" dirty="0"/>
              <a:t>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74EF48-52C5-F842-9B47-6679AD03B9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Geospatial</a:t>
            </a:r>
            <a:r>
              <a:rPr lang="nl-NL" dirty="0"/>
              <a:t> Knowledge </a:t>
            </a:r>
            <a:r>
              <a:rPr lang="nl-NL" dirty="0" err="1"/>
              <a:t>Graph</a:t>
            </a:r>
            <a:endParaRPr lang="nl-NL" dirty="0"/>
          </a:p>
        </p:txBody>
      </p:sp>
      <p:pic>
        <p:nvPicPr>
          <p:cNvPr id="4" name="Google Shape;274;p48">
            <a:hlinkClick r:id="rId2"/>
            <a:extLst>
              <a:ext uri="{FF2B5EF4-FFF2-40B4-BE49-F238E27FC236}">
                <a16:creationId xmlns:a16="http://schemas.microsoft.com/office/drawing/2014/main" id="{521F1D37-9A6B-0D48-910A-1899F24417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829" b="13349"/>
          <a:stretch/>
        </p:blipFill>
        <p:spPr>
          <a:xfrm>
            <a:off x="329614" y="1650699"/>
            <a:ext cx="7473817" cy="3492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939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C632F11-C99C-254B-ADCB-AE53E30F8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Federated SPARQL query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15E3DC71-4685-4946-B5E2-B21AA9EC0CE6}"/>
              </a:ext>
            </a:extLst>
          </p:cNvPr>
          <p:cNvCxnSpPr>
            <a:stCxn id="13" idx="2"/>
            <a:endCxn id="4" idx="1"/>
          </p:cNvCxnSpPr>
          <p:nvPr/>
        </p:nvCxnSpPr>
        <p:spPr>
          <a:xfrm flipH="1">
            <a:off x="514724" y="3009015"/>
            <a:ext cx="781442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8B2F5DF-4D70-3D48-9D16-0ED974F17552}"/>
              </a:ext>
            </a:extLst>
          </p:cNvPr>
          <p:cNvCxnSpPr>
            <a:stCxn id="13" idx="2"/>
            <a:endCxn id="5" idx="1"/>
          </p:cNvCxnSpPr>
          <p:nvPr/>
        </p:nvCxnSpPr>
        <p:spPr>
          <a:xfrm>
            <a:off x="1296166" y="3009015"/>
            <a:ext cx="1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AF380778-E72A-C14B-8553-980D8125B78B}"/>
              </a:ext>
            </a:extLst>
          </p:cNvPr>
          <p:cNvCxnSpPr>
            <a:stCxn id="13" idx="2"/>
            <a:endCxn id="6" idx="1"/>
          </p:cNvCxnSpPr>
          <p:nvPr/>
        </p:nvCxnSpPr>
        <p:spPr>
          <a:xfrm>
            <a:off x="1296166" y="3009015"/>
            <a:ext cx="781444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9E3BDCE9-32BB-0A4A-92A8-3A46C6561C25}"/>
              </a:ext>
            </a:extLst>
          </p:cNvPr>
          <p:cNvCxnSpPr>
            <a:stCxn id="16" idx="2"/>
            <a:endCxn id="7" idx="1"/>
          </p:cNvCxnSpPr>
          <p:nvPr/>
        </p:nvCxnSpPr>
        <p:spPr>
          <a:xfrm>
            <a:off x="3279593" y="3009015"/>
            <a:ext cx="1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F0D09CC9-9C90-0449-AF9A-1E6FE4E2B7EA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4527698" y="3009014"/>
            <a:ext cx="1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875C86C2-823E-1F41-B4D5-F118262C80CC}"/>
              </a:ext>
            </a:extLst>
          </p:cNvPr>
          <p:cNvCxnSpPr>
            <a:stCxn id="18" idx="2"/>
            <a:endCxn id="9" idx="1"/>
          </p:cNvCxnSpPr>
          <p:nvPr/>
        </p:nvCxnSpPr>
        <p:spPr>
          <a:xfrm flipH="1">
            <a:off x="5773984" y="3009013"/>
            <a:ext cx="1819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52BEFD0E-B6D1-8A4D-9F18-31773F33F759}"/>
              </a:ext>
            </a:extLst>
          </p:cNvPr>
          <p:cNvCxnSpPr>
            <a:stCxn id="19" idx="2"/>
            <a:endCxn id="10" idx="1"/>
          </p:cNvCxnSpPr>
          <p:nvPr/>
        </p:nvCxnSpPr>
        <p:spPr>
          <a:xfrm flipH="1">
            <a:off x="7029130" y="3009013"/>
            <a:ext cx="778447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5D1B219-AFCB-C342-9F0C-7883C1310352}"/>
              </a:ext>
            </a:extLst>
          </p:cNvPr>
          <p:cNvCxnSpPr>
            <a:stCxn id="19" idx="2"/>
            <a:endCxn id="12" idx="1"/>
          </p:cNvCxnSpPr>
          <p:nvPr/>
        </p:nvCxnSpPr>
        <p:spPr>
          <a:xfrm>
            <a:off x="7807577" y="3009013"/>
            <a:ext cx="1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988A9ED9-0234-E24B-A864-F68BE49413DC}"/>
              </a:ext>
            </a:extLst>
          </p:cNvPr>
          <p:cNvCxnSpPr>
            <a:stCxn id="19" idx="2"/>
            <a:endCxn id="11" idx="1"/>
          </p:cNvCxnSpPr>
          <p:nvPr/>
        </p:nvCxnSpPr>
        <p:spPr>
          <a:xfrm>
            <a:off x="7807577" y="3009013"/>
            <a:ext cx="777398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DFD6DAF9-174B-A24A-A5CD-65756C2D6304}"/>
              </a:ext>
            </a:extLst>
          </p:cNvPr>
          <p:cNvSpPr/>
          <p:nvPr/>
        </p:nvSpPr>
        <p:spPr>
          <a:xfrm>
            <a:off x="802002" y="2392326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B2C479B-EA64-6F48-81A8-BC05A5F48F2A}"/>
              </a:ext>
            </a:extLst>
          </p:cNvPr>
          <p:cNvSpPr/>
          <p:nvPr/>
        </p:nvSpPr>
        <p:spPr>
          <a:xfrm>
            <a:off x="2785429" y="2392326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40A58213-DE83-0844-AB73-872F22CCC83E}"/>
              </a:ext>
            </a:extLst>
          </p:cNvPr>
          <p:cNvSpPr/>
          <p:nvPr/>
        </p:nvSpPr>
        <p:spPr>
          <a:xfrm>
            <a:off x="4033534" y="2392325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AD1E460-2521-B348-809E-6EB43E766E21}"/>
              </a:ext>
            </a:extLst>
          </p:cNvPr>
          <p:cNvSpPr/>
          <p:nvPr/>
        </p:nvSpPr>
        <p:spPr>
          <a:xfrm>
            <a:off x="5281639" y="2392324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20200C2-95FF-5148-9130-3912093C3DC0}"/>
              </a:ext>
            </a:extLst>
          </p:cNvPr>
          <p:cNvSpPr/>
          <p:nvPr/>
        </p:nvSpPr>
        <p:spPr>
          <a:xfrm>
            <a:off x="7313413" y="2392324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4" name="Blik 3">
            <a:extLst>
              <a:ext uri="{FF2B5EF4-FFF2-40B4-BE49-F238E27FC236}">
                <a16:creationId xmlns:a16="http://schemas.microsoft.com/office/drawing/2014/main" id="{9DCDD98C-35DB-F443-8CF3-2249FA08C77C}"/>
              </a:ext>
            </a:extLst>
          </p:cNvPr>
          <p:cNvSpPr/>
          <p:nvPr/>
        </p:nvSpPr>
        <p:spPr>
          <a:xfrm>
            <a:off x="163849" y="3537086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BRK</a:t>
            </a:r>
          </a:p>
        </p:txBody>
      </p:sp>
      <p:sp>
        <p:nvSpPr>
          <p:cNvPr id="5" name="Blik 4">
            <a:extLst>
              <a:ext uri="{FF2B5EF4-FFF2-40B4-BE49-F238E27FC236}">
                <a16:creationId xmlns:a16="http://schemas.microsoft.com/office/drawing/2014/main" id="{2B1138C0-553E-7847-B95B-DA0A442B2C27}"/>
              </a:ext>
            </a:extLst>
          </p:cNvPr>
          <p:cNvSpPr/>
          <p:nvPr/>
        </p:nvSpPr>
        <p:spPr>
          <a:xfrm>
            <a:off x="945292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BAG</a:t>
            </a:r>
          </a:p>
        </p:txBody>
      </p:sp>
      <p:sp>
        <p:nvSpPr>
          <p:cNvPr id="6" name="Blik 5">
            <a:extLst>
              <a:ext uri="{FF2B5EF4-FFF2-40B4-BE49-F238E27FC236}">
                <a16:creationId xmlns:a16="http://schemas.microsoft.com/office/drawing/2014/main" id="{6AD241BB-1CD5-2349-8EA6-A088E31A89B0}"/>
              </a:ext>
            </a:extLst>
          </p:cNvPr>
          <p:cNvSpPr/>
          <p:nvPr/>
        </p:nvSpPr>
        <p:spPr>
          <a:xfrm>
            <a:off x="1726735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BRT</a:t>
            </a:r>
          </a:p>
        </p:txBody>
      </p:sp>
      <p:sp>
        <p:nvSpPr>
          <p:cNvPr id="7" name="Blik 6">
            <a:extLst>
              <a:ext uri="{FF2B5EF4-FFF2-40B4-BE49-F238E27FC236}">
                <a16:creationId xmlns:a16="http://schemas.microsoft.com/office/drawing/2014/main" id="{A4C66CC3-C804-3B4C-BFAB-1BCF6B5D190A}"/>
              </a:ext>
            </a:extLst>
          </p:cNvPr>
          <p:cNvSpPr/>
          <p:nvPr/>
        </p:nvSpPr>
        <p:spPr>
          <a:xfrm>
            <a:off x="2928719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CBS</a:t>
            </a:r>
          </a:p>
        </p:txBody>
      </p:sp>
      <p:sp>
        <p:nvSpPr>
          <p:cNvPr id="8" name="Blik 7">
            <a:extLst>
              <a:ext uri="{FF2B5EF4-FFF2-40B4-BE49-F238E27FC236}">
                <a16:creationId xmlns:a16="http://schemas.microsoft.com/office/drawing/2014/main" id="{2ACEFC08-973F-2B4F-B6EC-10648613A7CD}"/>
              </a:ext>
            </a:extLst>
          </p:cNvPr>
          <p:cNvSpPr/>
          <p:nvPr/>
        </p:nvSpPr>
        <p:spPr>
          <a:xfrm>
            <a:off x="4176824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IHR</a:t>
            </a:r>
          </a:p>
        </p:txBody>
      </p:sp>
      <p:sp>
        <p:nvSpPr>
          <p:cNvPr id="9" name="Blik 8">
            <a:extLst>
              <a:ext uri="{FF2B5EF4-FFF2-40B4-BE49-F238E27FC236}">
                <a16:creationId xmlns:a16="http://schemas.microsoft.com/office/drawing/2014/main" id="{52943AF9-5554-9A41-915E-8E659798FB66}"/>
              </a:ext>
            </a:extLst>
          </p:cNvPr>
          <p:cNvSpPr/>
          <p:nvPr/>
        </p:nvSpPr>
        <p:spPr>
          <a:xfrm>
            <a:off x="5423109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RCE</a:t>
            </a:r>
          </a:p>
        </p:txBody>
      </p:sp>
      <p:sp>
        <p:nvSpPr>
          <p:cNvPr id="10" name="Blik 9">
            <a:extLst>
              <a:ext uri="{FF2B5EF4-FFF2-40B4-BE49-F238E27FC236}">
                <a16:creationId xmlns:a16="http://schemas.microsoft.com/office/drawing/2014/main" id="{690D5CF7-4404-5F4A-AD61-FFEB92E45F20}"/>
              </a:ext>
            </a:extLst>
          </p:cNvPr>
          <p:cNvSpPr/>
          <p:nvPr/>
        </p:nvSpPr>
        <p:spPr>
          <a:xfrm>
            <a:off x="6678255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/>
              <a:t>WOZ</a:t>
            </a:r>
          </a:p>
        </p:txBody>
      </p:sp>
      <p:sp>
        <p:nvSpPr>
          <p:cNvPr id="11" name="Blik 10">
            <a:extLst>
              <a:ext uri="{FF2B5EF4-FFF2-40B4-BE49-F238E27FC236}">
                <a16:creationId xmlns:a16="http://schemas.microsoft.com/office/drawing/2014/main" id="{9D84A312-1A09-7849-80A9-C9E8A9C32AC7}"/>
              </a:ext>
            </a:extLst>
          </p:cNvPr>
          <p:cNvSpPr/>
          <p:nvPr/>
        </p:nvSpPr>
        <p:spPr>
          <a:xfrm>
            <a:off x="8234100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RVO</a:t>
            </a:r>
          </a:p>
        </p:txBody>
      </p:sp>
      <p:sp>
        <p:nvSpPr>
          <p:cNvPr id="12" name="Blik 11">
            <a:extLst>
              <a:ext uri="{FF2B5EF4-FFF2-40B4-BE49-F238E27FC236}">
                <a16:creationId xmlns:a16="http://schemas.microsoft.com/office/drawing/2014/main" id="{38BA6093-B37B-AC42-8032-9C21442AEA7D}"/>
              </a:ext>
            </a:extLst>
          </p:cNvPr>
          <p:cNvSpPr/>
          <p:nvPr/>
        </p:nvSpPr>
        <p:spPr>
          <a:xfrm>
            <a:off x="7456703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Gov</a:t>
            </a:r>
            <a:endParaRPr lang="nl-NL" dirty="0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FB638724-9586-F444-A299-842DF4870E3B}"/>
              </a:ext>
            </a:extLst>
          </p:cNvPr>
          <p:cNvSpPr/>
          <p:nvPr/>
        </p:nvSpPr>
        <p:spPr>
          <a:xfrm>
            <a:off x="3861274" y="1256026"/>
            <a:ext cx="1332847" cy="616689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Federated</a:t>
            </a:r>
          </a:p>
          <a:p>
            <a:pPr algn="ctr"/>
            <a:r>
              <a:rPr lang="nl-NL" sz="1400" dirty="0"/>
              <a:t>Query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BDEFC40E-3ACB-5C41-885F-8BD45DA0734B}"/>
              </a:ext>
            </a:extLst>
          </p:cNvPr>
          <p:cNvSpPr/>
          <p:nvPr/>
        </p:nvSpPr>
        <p:spPr>
          <a:xfrm>
            <a:off x="3861273" y="245447"/>
            <a:ext cx="1332848" cy="616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/>
              <a:t>Visualisation</a:t>
            </a:r>
            <a:endParaRPr lang="nl-NL" sz="1400" dirty="0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37CC1E-E046-BC48-B9EE-CC0310C9891D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>
            <a:off x="4527697" y="862136"/>
            <a:ext cx="1" cy="393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Kromme verbindingslijn 45">
            <a:extLst>
              <a:ext uri="{FF2B5EF4-FFF2-40B4-BE49-F238E27FC236}">
                <a16:creationId xmlns:a16="http://schemas.microsoft.com/office/drawing/2014/main" id="{681F0612-0CDA-B24F-9DF3-3E934006722A}"/>
              </a:ext>
            </a:extLst>
          </p:cNvPr>
          <p:cNvCxnSpPr>
            <a:cxnSpLocks/>
            <a:stCxn id="39" idx="2"/>
            <a:endCxn id="13" idx="0"/>
          </p:cNvCxnSpPr>
          <p:nvPr/>
        </p:nvCxnSpPr>
        <p:spPr>
          <a:xfrm rot="5400000">
            <a:off x="2652127" y="516754"/>
            <a:ext cx="519611" cy="32315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Kromme verbindingslijn 48">
            <a:extLst>
              <a:ext uri="{FF2B5EF4-FFF2-40B4-BE49-F238E27FC236}">
                <a16:creationId xmlns:a16="http://schemas.microsoft.com/office/drawing/2014/main" id="{57504E92-09B0-634F-8C4D-466F8996EE30}"/>
              </a:ext>
            </a:extLst>
          </p:cNvPr>
          <p:cNvCxnSpPr>
            <a:stCxn id="39" idx="2"/>
            <a:endCxn id="16" idx="0"/>
          </p:cNvCxnSpPr>
          <p:nvPr/>
        </p:nvCxnSpPr>
        <p:spPr>
          <a:xfrm rot="5400000">
            <a:off x="3643841" y="1508468"/>
            <a:ext cx="519611" cy="12481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Kromme verbindingslijn 50">
            <a:extLst>
              <a:ext uri="{FF2B5EF4-FFF2-40B4-BE49-F238E27FC236}">
                <a16:creationId xmlns:a16="http://schemas.microsoft.com/office/drawing/2014/main" id="{1ED30B27-7FBD-2247-B994-2A122D53A1E9}"/>
              </a:ext>
            </a:extLst>
          </p:cNvPr>
          <p:cNvCxnSpPr>
            <a:stCxn id="39" idx="2"/>
            <a:endCxn id="18" idx="0"/>
          </p:cNvCxnSpPr>
          <p:nvPr/>
        </p:nvCxnSpPr>
        <p:spPr>
          <a:xfrm rot="16200000" flipH="1">
            <a:off x="4891946" y="1508466"/>
            <a:ext cx="519609" cy="12481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EAE2AAEA-93F6-5344-8041-68BEB0BEAAB6}"/>
              </a:ext>
            </a:extLst>
          </p:cNvPr>
          <p:cNvCxnSpPr>
            <a:stCxn id="39" idx="2"/>
            <a:endCxn id="17" idx="0"/>
          </p:cNvCxnSpPr>
          <p:nvPr/>
        </p:nvCxnSpPr>
        <p:spPr>
          <a:xfrm>
            <a:off x="4527698" y="1872715"/>
            <a:ext cx="0" cy="51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Kromme verbindingslijn 54">
            <a:extLst>
              <a:ext uri="{FF2B5EF4-FFF2-40B4-BE49-F238E27FC236}">
                <a16:creationId xmlns:a16="http://schemas.microsoft.com/office/drawing/2014/main" id="{B69892B6-11E4-B243-B302-DF70477C7066}"/>
              </a:ext>
            </a:extLst>
          </p:cNvPr>
          <p:cNvCxnSpPr>
            <a:stCxn id="39" idx="2"/>
            <a:endCxn id="19" idx="0"/>
          </p:cNvCxnSpPr>
          <p:nvPr/>
        </p:nvCxnSpPr>
        <p:spPr>
          <a:xfrm rot="16200000" flipH="1">
            <a:off x="5907833" y="492579"/>
            <a:ext cx="519609" cy="327987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ep 68">
            <a:extLst>
              <a:ext uri="{FF2B5EF4-FFF2-40B4-BE49-F238E27FC236}">
                <a16:creationId xmlns:a16="http://schemas.microsoft.com/office/drawing/2014/main" id="{0FE07D8D-B6A1-A64C-B6E4-57DF5D270457}"/>
              </a:ext>
            </a:extLst>
          </p:cNvPr>
          <p:cNvGrpSpPr/>
          <p:nvPr/>
        </p:nvGrpSpPr>
        <p:grpSpPr>
          <a:xfrm>
            <a:off x="191706" y="-44154"/>
            <a:ext cx="8358296" cy="4853587"/>
            <a:chOff x="191706" y="-44154"/>
            <a:chExt cx="8358296" cy="4853587"/>
          </a:xfrm>
        </p:grpSpPr>
        <p:sp>
          <p:nvSpPr>
            <p:cNvPr id="57" name="Tekstvak 56">
              <a:extLst>
                <a:ext uri="{FF2B5EF4-FFF2-40B4-BE49-F238E27FC236}">
                  <a16:creationId xmlns:a16="http://schemas.microsoft.com/office/drawing/2014/main" id="{FDD4B1AF-689E-204E-8FEE-CF15F8794793}"/>
                </a:ext>
              </a:extLst>
            </p:cNvPr>
            <p:cNvSpPr txBox="1"/>
            <p:nvPr/>
          </p:nvSpPr>
          <p:spPr>
            <a:xfrm rot="2396094">
              <a:off x="191706" y="1602130"/>
              <a:ext cx="164179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data.pdok.nl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58" name="Tekstvak 57">
              <a:extLst>
                <a:ext uri="{FF2B5EF4-FFF2-40B4-BE49-F238E27FC236}">
                  <a16:creationId xmlns:a16="http://schemas.microsoft.com/office/drawing/2014/main" id="{7E4AE220-6729-0247-8370-B9CD79547BB3}"/>
                </a:ext>
              </a:extLst>
            </p:cNvPr>
            <p:cNvSpPr txBox="1"/>
            <p:nvPr/>
          </p:nvSpPr>
          <p:spPr>
            <a:xfrm rot="2458523">
              <a:off x="1222980" y="1535294"/>
              <a:ext cx="2145139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betalinkeddata.cbs.nl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DF2DC286-C242-6344-90AF-BEEBD9A6AEF7}"/>
                </a:ext>
              </a:extLst>
            </p:cNvPr>
            <p:cNvSpPr txBox="1"/>
            <p:nvPr/>
          </p:nvSpPr>
          <p:spPr>
            <a:xfrm>
              <a:off x="2715342" y="4563212"/>
              <a:ext cx="3624710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data.informatiehuisruimte.nl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r>
                <a:rPr lang="nl-NL" sz="1000" dirty="0">
                  <a:solidFill>
                    <a:schemeClr val="tx2"/>
                  </a:solidFill>
                </a:rPr>
                <a:t>/ruimtelijke-plannen</a:t>
              </a:r>
            </a:p>
          </p:txBody>
        </p:sp>
        <p:sp>
          <p:nvSpPr>
            <p:cNvPr id="60" name="Tekstvak 59">
              <a:extLst>
                <a:ext uri="{FF2B5EF4-FFF2-40B4-BE49-F238E27FC236}">
                  <a16:creationId xmlns:a16="http://schemas.microsoft.com/office/drawing/2014/main" id="{C7B7516D-E450-8E43-B17B-1D37C78208C9}"/>
                </a:ext>
              </a:extLst>
            </p:cNvPr>
            <p:cNvSpPr txBox="1"/>
            <p:nvPr/>
          </p:nvSpPr>
          <p:spPr>
            <a:xfrm rot="18024491">
              <a:off x="5330252" y="1139343"/>
              <a:ext cx="261321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linkeddata.cultureelerfgoed.nl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61" name="Tekstvak 60">
              <a:extLst>
                <a:ext uri="{FF2B5EF4-FFF2-40B4-BE49-F238E27FC236}">
                  <a16:creationId xmlns:a16="http://schemas.microsoft.com/office/drawing/2014/main" id="{494E2E3C-A273-ED4F-B017-EB99C22EAAC0}"/>
                </a:ext>
              </a:extLst>
            </p:cNvPr>
            <p:cNvSpPr txBox="1"/>
            <p:nvPr/>
          </p:nvSpPr>
          <p:spPr>
            <a:xfrm rot="18024491">
              <a:off x="7226082" y="1193201"/>
              <a:ext cx="2401619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data.labs.pdok.nl</a:t>
              </a:r>
              <a:r>
                <a:rPr lang="nl-NL" sz="1000" dirty="0">
                  <a:solidFill>
                    <a:schemeClr val="tx2"/>
                  </a:solidFill>
                </a:rPr>
                <a:t>/migratie/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2C08EFBA-9455-E54A-9EFA-4A96265F4FAB}"/>
                </a:ext>
              </a:extLst>
            </p:cNvPr>
            <p:cNvSpPr/>
            <p:nvPr/>
          </p:nvSpPr>
          <p:spPr>
            <a:xfrm>
              <a:off x="3774558" y="3072809"/>
              <a:ext cx="297712" cy="1477926"/>
            </a:xfrm>
            <a:custGeom>
              <a:avLst/>
              <a:gdLst>
                <a:gd name="connsiteX0" fmla="*/ 0 w 297712"/>
                <a:gd name="connsiteY0" fmla="*/ 1477926 h 1477926"/>
                <a:gd name="connsiteX1" fmla="*/ 148856 w 297712"/>
                <a:gd name="connsiteY1" fmla="*/ 457200 h 1477926"/>
                <a:gd name="connsiteX2" fmla="*/ 297712 w 297712"/>
                <a:gd name="connsiteY2" fmla="*/ 0 h 147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712" h="1477926">
                  <a:moveTo>
                    <a:pt x="0" y="1477926"/>
                  </a:moveTo>
                  <a:cubicBezTo>
                    <a:pt x="49618" y="1090723"/>
                    <a:pt x="99237" y="703521"/>
                    <a:pt x="148856" y="457200"/>
                  </a:cubicBezTo>
                  <a:cubicBezTo>
                    <a:pt x="198475" y="210879"/>
                    <a:pt x="217968" y="85060"/>
                    <a:pt x="297712" y="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99439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8BA424B-7CF1-154D-A659-5E486D3E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444" y="662176"/>
            <a:ext cx="5954232" cy="4417527"/>
          </a:xfrm>
          <a:solidFill>
            <a:schemeClr val="accent6"/>
          </a:solidFill>
          <a:ln w="79375">
            <a:solidFill>
              <a:schemeClr val="accent6"/>
            </a:solidFill>
          </a:ln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CONSTRUCT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&lt;@SUBJECT@&gt; ?p ?o.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endParaRPr lang="nl-NL" sz="800" b="1" dirty="0">
              <a:solidFill>
                <a:schemeClr val="bg1"/>
              </a:solidFill>
              <a:latin typeface="Lucida Console" panose="020B0609040504020204" pitchFamily="49" charset="0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WHERE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&lt;http://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linkeddata.cultureelerfgoed.nl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data.pdok.nl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data.labs.pdok.nl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/migratie/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data.informatiehuisruimte.nl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/ruimtelijke-plannen&gt;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betalinkeddata.cbs.nl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3D613-0BED-EA45-9404-45FAAA1F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Federated SPARQL query</a:t>
            </a:r>
          </a:p>
        </p:txBody>
      </p:sp>
    </p:spTree>
    <p:extLst>
      <p:ext uri="{BB962C8B-B14F-4D97-AF65-F5344CB8AC3E}">
        <p14:creationId xmlns:p14="http://schemas.microsoft.com/office/powerpoint/2010/main" val="15200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C9A810-91CD-8144-9F46-1339AD808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traverse </a:t>
            </a:r>
            <a:r>
              <a:rPr lang="nl-NL" sz="1800" dirty="0" err="1"/>
              <a:t>dereferenceable</a:t>
            </a:r>
            <a:r>
              <a:rPr lang="nl-NL" sz="1800" dirty="0"/>
              <a:t> </a:t>
            </a:r>
            <a:r>
              <a:rPr lang="nl-NL" sz="1800" dirty="0" err="1"/>
              <a:t>URI’s</a:t>
            </a:r>
            <a:r>
              <a:rPr lang="nl-NL" sz="1800" dirty="0"/>
              <a:t> (“</a:t>
            </a:r>
            <a:r>
              <a:rPr lang="nl-NL" sz="1800" dirty="0" err="1"/>
              <a:t>linked</a:t>
            </a:r>
            <a:r>
              <a:rPr lang="nl-NL" sz="1800" dirty="0"/>
              <a:t> data” (!))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only</a:t>
            </a:r>
            <a:r>
              <a:rPr lang="nl-NL" sz="1800" dirty="0"/>
              <a:t> SPARQL (select) is </a:t>
            </a:r>
            <a:r>
              <a:rPr lang="nl-NL" sz="1800" dirty="0" err="1"/>
              <a:t>possible</a:t>
            </a:r>
            <a:r>
              <a:rPr lang="nl-NL" sz="1800" dirty="0"/>
              <a:t>, </a:t>
            </a:r>
            <a:r>
              <a:rPr lang="nl-NL" sz="1800" dirty="0" err="1"/>
              <a:t>so</a:t>
            </a:r>
            <a:r>
              <a:rPr lang="nl-NL" sz="1800" dirty="0"/>
              <a:t> a SPARQL </a:t>
            </a:r>
            <a:r>
              <a:rPr lang="nl-NL" sz="1800" dirty="0" err="1"/>
              <a:t>endpoint</a:t>
            </a:r>
            <a:r>
              <a:rPr lang="nl-NL" sz="1800" dirty="0"/>
              <a:t> is </a:t>
            </a:r>
            <a:r>
              <a:rPr lang="nl-NL" sz="1800" dirty="0" err="1"/>
              <a:t>needed</a:t>
            </a:r>
            <a:r>
              <a:rPr lang="nl-NL" sz="1800" dirty="0"/>
              <a:t>;</a:t>
            </a:r>
          </a:p>
          <a:p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dynamically</a:t>
            </a:r>
            <a:r>
              <a:rPr lang="nl-NL" sz="1800" dirty="0"/>
              <a:t> change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endpoint</a:t>
            </a:r>
            <a:r>
              <a:rPr lang="nl-NL" sz="1800" dirty="0"/>
              <a:t> URL;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Endpoint</a:t>
            </a:r>
            <a:r>
              <a:rPr lang="nl-NL" sz="1800" dirty="0"/>
              <a:t> </a:t>
            </a:r>
            <a:r>
              <a:rPr lang="nl-NL" sz="1800" dirty="0" err="1"/>
              <a:t>architecture</a:t>
            </a:r>
            <a:r>
              <a:rPr lang="nl-NL" sz="1800" dirty="0"/>
              <a:t> is </a:t>
            </a:r>
            <a:r>
              <a:rPr lang="nl-NL" sz="1800" dirty="0" err="1"/>
              <a:t>fixed</a:t>
            </a:r>
            <a:r>
              <a:rPr lang="nl-NL" sz="1800" dirty="0"/>
              <a:t>, </a:t>
            </a:r>
            <a:r>
              <a:rPr lang="nl-NL" sz="1800" dirty="0" err="1"/>
              <a:t>queries</a:t>
            </a:r>
            <a:r>
              <a:rPr lang="nl-NL" sz="1800" dirty="0"/>
              <a:t> </a:t>
            </a:r>
            <a:r>
              <a:rPr lang="nl-NL" sz="1800" dirty="0" err="1"/>
              <a:t>become</a:t>
            </a:r>
            <a:r>
              <a:rPr lang="nl-NL" sz="1800" dirty="0"/>
              <a:t> </a:t>
            </a:r>
            <a:r>
              <a:rPr lang="nl-NL" sz="1800" dirty="0" err="1"/>
              <a:t>very</a:t>
            </a:r>
            <a:r>
              <a:rPr lang="nl-NL" sz="1800" dirty="0"/>
              <a:t> large;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Changes </a:t>
            </a:r>
            <a:r>
              <a:rPr lang="nl-NL" sz="1800" dirty="0" err="1"/>
              <a:t>cannot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made “in </a:t>
            </a:r>
            <a:r>
              <a:rPr lang="nl-NL" sz="1800" dirty="0" err="1"/>
              <a:t>the</a:t>
            </a:r>
            <a:r>
              <a:rPr lang="nl-NL" sz="1800" dirty="0"/>
              <a:t> data”;</a:t>
            </a:r>
          </a:p>
          <a:p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When</a:t>
            </a:r>
            <a:r>
              <a:rPr lang="nl-NL" sz="1800" dirty="0"/>
              <a:t> </a:t>
            </a:r>
            <a:r>
              <a:rPr lang="nl-NL" sz="1800" dirty="0" err="1"/>
              <a:t>one</a:t>
            </a:r>
            <a:r>
              <a:rPr lang="nl-NL" sz="1800" dirty="0"/>
              <a:t> </a:t>
            </a:r>
            <a:r>
              <a:rPr lang="nl-NL" sz="1800" dirty="0" err="1"/>
              <a:t>endpoint</a:t>
            </a:r>
            <a:r>
              <a:rPr lang="nl-NL" sz="1800" dirty="0"/>
              <a:t> </a:t>
            </a:r>
            <a:r>
              <a:rPr lang="nl-NL" sz="1800" dirty="0" err="1"/>
              <a:t>fails</a:t>
            </a:r>
            <a:r>
              <a:rPr lang="nl-NL" sz="1800" dirty="0"/>
              <a:t>,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whole</a:t>
            </a:r>
            <a:r>
              <a:rPr lang="nl-NL" sz="1800" dirty="0"/>
              <a:t> </a:t>
            </a:r>
            <a:r>
              <a:rPr lang="nl-NL" sz="1800" dirty="0" err="1"/>
              <a:t>federated</a:t>
            </a:r>
            <a:r>
              <a:rPr lang="nl-NL" sz="1800" dirty="0"/>
              <a:t> query </a:t>
            </a:r>
            <a:r>
              <a:rPr lang="nl-NL" sz="1800" dirty="0" err="1"/>
              <a:t>fails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99,9% </a:t>
            </a:r>
            <a:r>
              <a:rPr lang="nl-NL" sz="1800" dirty="0" err="1"/>
              <a:t>availablity</a:t>
            </a:r>
            <a:r>
              <a:rPr lang="nl-NL" sz="1800" dirty="0"/>
              <a:t> is </a:t>
            </a:r>
            <a:r>
              <a:rPr lang="nl-NL" sz="1800" dirty="0" err="1"/>
              <a:t>degrading</a:t>
            </a:r>
            <a:r>
              <a:rPr lang="nl-NL" sz="1800" dirty="0"/>
              <a:t> </a:t>
            </a:r>
            <a:r>
              <a:rPr lang="nl-NL" sz="1800" dirty="0" err="1"/>
              <a:t>very</a:t>
            </a:r>
            <a:r>
              <a:rPr lang="nl-NL" sz="1800" dirty="0"/>
              <a:t> </a:t>
            </a:r>
            <a:r>
              <a:rPr lang="nl-NL" sz="1800" dirty="0" err="1"/>
              <a:t>quickly</a:t>
            </a:r>
            <a:r>
              <a:rPr lang="nl-NL" sz="1800" dirty="0"/>
              <a:t> (99,9 ^ 5 = 99,5)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A 404 or even a time-out </a:t>
            </a:r>
            <a:r>
              <a:rPr lang="nl-NL" sz="1800" dirty="0" err="1"/>
              <a:t>might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</a:t>
            </a:r>
            <a:r>
              <a:rPr lang="nl-NL" sz="1800" dirty="0" err="1"/>
              <a:t>interpreted</a:t>
            </a:r>
            <a:r>
              <a:rPr lang="nl-NL" sz="1800" dirty="0"/>
              <a:t> as “no data found”,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used</a:t>
            </a:r>
            <a:r>
              <a:rPr lang="nl-NL" sz="1800" dirty="0"/>
              <a:t> </a:t>
            </a:r>
            <a:r>
              <a:rPr lang="nl-NL" sz="1800" dirty="0" err="1"/>
              <a:t>accordingly</a:t>
            </a:r>
            <a:r>
              <a:rPr lang="nl-NL" sz="1800" dirty="0"/>
              <a:t>.</a:t>
            </a:r>
          </a:p>
          <a:p>
            <a:endParaRPr lang="nl-NL" sz="1800" dirty="0"/>
          </a:p>
          <a:p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D7579BF-A285-204D-B254-DE8DD9F83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Federated </a:t>
            </a:r>
            <a:r>
              <a:rPr lang="nl-NL" dirty="0" err="1"/>
              <a:t>queries</a:t>
            </a:r>
            <a:r>
              <a:rPr lang="nl-NL" dirty="0"/>
              <a:t> –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problems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00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3;p55">
            <a:extLst>
              <a:ext uri="{FF2B5EF4-FFF2-40B4-BE49-F238E27FC236}">
                <a16:creationId xmlns:a16="http://schemas.microsoft.com/office/drawing/2014/main" id="{60C24E31-8D6C-3F41-B3DB-7A64F9C87AC6}"/>
              </a:ext>
            </a:extLst>
          </p:cNvPr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3998" cy="44175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481344-0CA0-B448-81A6-A239FF288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Translating </a:t>
            </a:r>
            <a:r>
              <a:rPr lang="nl-NL" sz="1800" dirty="0" err="1"/>
              <a:t>geospatial</a:t>
            </a:r>
            <a:r>
              <a:rPr lang="nl-NL" sz="1800" dirty="0"/>
              <a:t> metadata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corresponding</a:t>
            </a:r>
            <a:r>
              <a:rPr lang="nl-NL" sz="1800" dirty="0"/>
              <a:t> RDF </a:t>
            </a:r>
            <a:r>
              <a:rPr lang="nl-NL" sz="1800" dirty="0" err="1"/>
              <a:t>models</a:t>
            </a:r>
            <a:r>
              <a:rPr lang="nl-NL" sz="1800" dirty="0"/>
              <a:t> is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feasible</a:t>
            </a:r>
            <a:r>
              <a:rPr lang="nl-NL" sz="1800" dirty="0"/>
              <a:t>,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some</a:t>
            </a:r>
            <a:r>
              <a:rPr lang="nl-NL" sz="1800" dirty="0"/>
              <a:t> human help;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Translating </a:t>
            </a:r>
            <a:r>
              <a:rPr lang="nl-NL" sz="1800" dirty="0" err="1"/>
              <a:t>geospatial</a:t>
            </a:r>
            <a:r>
              <a:rPr lang="nl-NL" sz="1800" dirty="0"/>
              <a:t> data </a:t>
            </a:r>
            <a:r>
              <a:rPr lang="nl-NL" sz="1800" dirty="0" err="1"/>
              <a:t>can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</a:t>
            </a:r>
            <a:r>
              <a:rPr lang="nl-NL" sz="1800" dirty="0" err="1"/>
              <a:t>done</a:t>
            </a:r>
            <a:r>
              <a:rPr lang="nl-NL" sz="1800" dirty="0"/>
              <a:t> </a:t>
            </a:r>
            <a:r>
              <a:rPr lang="nl-NL" sz="1800" dirty="0" err="1"/>
              <a:t>automatically</a:t>
            </a:r>
            <a:r>
              <a:rPr lang="nl-NL" sz="1800" dirty="0"/>
              <a:t>,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model is </a:t>
            </a:r>
            <a:r>
              <a:rPr lang="nl-NL" sz="1800" dirty="0" err="1"/>
              <a:t>available</a:t>
            </a:r>
            <a:r>
              <a:rPr lang="nl-NL" sz="1800" dirty="0"/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An </a:t>
            </a:r>
            <a:r>
              <a:rPr lang="nl-NL" sz="1800" dirty="0" err="1"/>
              <a:t>standardised</a:t>
            </a:r>
            <a:r>
              <a:rPr lang="nl-NL" sz="1800" dirty="0"/>
              <a:t>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geospatial</a:t>
            </a:r>
            <a:r>
              <a:rPr lang="nl-NL" sz="1800" dirty="0"/>
              <a:t> features is </a:t>
            </a:r>
            <a:r>
              <a:rPr lang="nl-NL" sz="1800" dirty="0" err="1"/>
              <a:t>now</a:t>
            </a:r>
            <a:r>
              <a:rPr lang="nl-NL" sz="1800" dirty="0"/>
              <a:t> </a:t>
            </a:r>
            <a:r>
              <a:rPr lang="nl-NL" sz="1800" dirty="0" err="1"/>
              <a:t>available</a:t>
            </a:r>
            <a:r>
              <a:rPr lang="nl-NL" sz="1800" dirty="0"/>
              <a:t>, </a:t>
            </a:r>
            <a:r>
              <a:rPr lang="nl-NL" sz="1800" dirty="0" err="1"/>
              <a:t>directly</a:t>
            </a:r>
            <a:r>
              <a:rPr lang="nl-NL" sz="1800" dirty="0"/>
              <a:t> </a:t>
            </a:r>
            <a:r>
              <a:rPr lang="nl-NL" sz="1800" dirty="0" err="1"/>
              <a:t>derived</a:t>
            </a:r>
            <a:r>
              <a:rPr lang="nl-NL" sz="1800" dirty="0"/>
              <a:t>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already</a:t>
            </a:r>
            <a:r>
              <a:rPr lang="nl-NL" sz="1800" dirty="0"/>
              <a:t> </a:t>
            </a:r>
            <a:r>
              <a:rPr lang="nl-NL" sz="1800" dirty="0" err="1"/>
              <a:t>used</a:t>
            </a:r>
            <a:r>
              <a:rPr lang="nl-NL" sz="1800" dirty="0"/>
              <a:t> </a:t>
            </a:r>
            <a:r>
              <a:rPr lang="nl-NL" sz="1800" dirty="0" err="1"/>
              <a:t>standards</a:t>
            </a:r>
            <a:r>
              <a:rPr lang="nl-NL" sz="1800" dirty="0"/>
              <a:t> (NEN 3610);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Using </a:t>
            </a:r>
            <a:r>
              <a:rPr lang="nl-NL" sz="1800" dirty="0" err="1"/>
              <a:t>spatial</a:t>
            </a:r>
            <a:r>
              <a:rPr lang="nl-NL" sz="1800" dirty="0"/>
              <a:t> features </a:t>
            </a:r>
            <a:r>
              <a:rPr lang="nl-NL" sz="1800" dirty="0" err="1"/>
              <a:t>for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 </a:t>
            </a:r>
            <a:r>
              <a:rPr lang="nl-NL" sz="1800" dirty="0" err="1"/>
              <a:t>works</a:t>
            </a:r>
            <a:r>
              <a:rPr lang="nl-NL" sz="1800" dirty="0"/>
              <a:t>, </a:t>
            </a:r>
            <a:r>
              <a:rPr lang="nl-NL" sz="1800" dirty="0" err="1"/>
              <a:t>creating</a:t>
            </a:r>
            <a:r>
              <a:rPr lang="nl-NL" sz="1800" dirty="0"/>
              <a:t> </a:t>
            </a:r>
            <a:r>
              <a:rPr lang="nl-NL" sz="1800" dirty="0" err="1"/>
              <a:t>them</a:t>
            </a:r>
            <a:r>
              <a:rPr lang="nl-NL" sz="1800" dirty="0"/>
              <a:t> </a:t>
            </a:r>
            <a:r>
              <a:rPr lang="nl-NL" sz="1800" dirty="0" err="1"/>
              <a:t>might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hard </a:t>
            </a:r>
            <a:r>
              <a:rPr lang="nl-NL" sz="1800" dirty="0" err="1"/>
              <a:t>work</a:t>
            </a:r>
            <a:r>
              <a:rPr lang="nl-NL" sz="1800" dirty="0"/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Federated SPARQL </a:t>
            </a:r>
            <a:r>
              <a:rPr lang="nl-NL" sz="1800" dirty="0" err="1"/>
              <a:t>queries</a:t>
            </a:r>
            <a:r>
              <a:rPr lang="nl-NL" sz="1800" dirty="0"/>
              <a:t> </a:t>
            </a:r>
            <a:r>
              <a:rPr lang="nl-NL" sz="1800" dirty="0" err="1"/>
              <a:t>work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traversing</a:t>
            </a:r>
            <a:r>
              <a:rPr lang="nl-NL" sz="1800" dirty="0"/>
              <a:t> a </a:t>
            </a:r>
            <a:r>
              <a:rPr lang="nl-NL" sz="1800" dirty="0" err="1"/>
              <a:t>knowledge</a:t>
            </a:r>
            <a:r>
              <a:rPr lang="nl-NL" sz="1800" dirty="0"/>
              <a:t> </a:t>
            </a:r>
            <a:r>
              <a:rPr lang="nl-NL" sz="1800" dirty="0" err="1"/>
              <a:t>graph</a:t>
            </a:r>
            <a:r>
              <a:rPr lang="nl-NL" sz="1800" dirty="0"/>
              <a:t>, but SLA </a:t>
            </a:r>
            <a:r>
              <a:rPr lang="nl-NL" sz="1800" dirty="0" err="1"/>
              <a:t>dependencies</a:t>
            </a:r>
            <a:r>
              <a:rPr lang="nl-NL" sz="1800" dirty="0"/>
              <a:t> </a:t>
            </a:r>
            <a:r>
              <a:rPr lang="nl-NL" sz="1800" dirty="0" err="1"/>
              <a:t>dictate</a:t>
            </a:r>
            <a:r>
              <a:rPr lang="nl-NL" sz="1800" dirty="0"/>
              <a:t> more </a:t>
            </a:r>
            <a:r>
              <a:rPr lang="nl-NL" sz="1800" dirty="0" err="1"/>
              <a:t>solutions</a:t>
            </a:r>
            <a:r>
              <a:rPr lang="nl-NL" sz="1800" dirty="0"/>
              <a:t>.</a:t>
            </a:r>
          </a:p>
          <a:p>
            <a:pPr>
              <a:spcAft>
                <a:spcPts val="600"/>
              </a:spcAft>
            </a:pPr>
            <a:endParaRPr lang="nl-NL" sz="1800" dirty="0"/>
          </a:p>
          <a:p>
            <a:pPr>
              <a:spcAft>
                <a:spcPts val="600"/>
              </a:spcAft>
            </a:pPr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6DE4C9-FE31-C144-AF74-7BB67D9E5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Wrap</a:t>
            </a:r>
            <a:r>
              <a:rPr lang="nl-NL" dirty="0"/>
              <a:t>-up</a:t>
            </a:r>
          </a:p>
        </p:txBody>
      </p:sp>
    </p:spTree>
    <p:extLst>
      <p:ext uri="{BB962C8B-B14F-4D97-AF65-F5344CB8AC3E}">
        <p14:creationId xmlns:p14="http://schemas.microsoft.com/office/powerpoint/2010/main" val="1306623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9">
            <a:extLst>
              <a:ext uri="{FF2B5EF4-FFF2-40B4-BE49-F238E27FC236}">
                <a16:creationId xmlns:a16="http://schemas.microsoft.com/office/drawing/2014/main" id="{A695A3BB-F279-E243-A336-92B55BEA27BD}"/>
              </a:ext>
            </a:extLst>
          </p:cNvPr>
          <p:cNvSpPr txBox="1">
            <a:spLocks/>
          </p:cNvSpPr>
          <p:nvPr/>
        </p:nvSpPr>
        <p:spPr>
          <a:xfrm>
            <a:off x="1804967" y="1064894"/>
            <a:ext cx="2832943" cy="13834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i="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Marco Brattinga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Senior principal expert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1400" b="0" dirty="0" err="1">
                <a:solidFill>
                  <a:schemeClr val="tx1"/>
                </a:solidFill>
              </a:rPr>
              <a:t>marco.brattinga@ordina.nl</a:t>
            </a:r>
            <a:br>
              <a:rPr lang="en-US" sz="1400" b="0" dirty="0">
                <a:solidFill>
                  <a:schemeClr val="tx1"/>
                </a:solidFill>
              </a:rPr>
            </a:br>
            <a:br>
              <a:rPr lang="nl-NL" sz="1400" b="0" dirty="0">
                <a:solidFill>
                  <a:schemeClr val="tx1"/>
                </a:solidFill>
              </a:rPr>
            </a:br>
            <a:endParaRPr lang="nl-NL" sz="1400" b="0" dirty="0">
              <a:solidFill>
                <a:schemeClr val="tx1"/>
              </a:solidFill>
            </a:endParaRPr>
          </a:p>
        </p:txBody>
      </p:sp>
      <p:pic>
        <p:nvPicPr>
          <p:cNvPr id="5" name="Afbeelding 4" descr="email-icon.png">
            <a:extLst>
              <a:ext uri="{FF2B5EF4-FFF2-40B4-BE49-F238E27FC236}">
                <a16:creationId xmlns:a16="http://schemas.microsoft.com/office/drawing/2014/main" id="{A6ABE16A-4D6D-A14C-9A49-E89D7EA6F7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063" y="1998214"/>
            <a:ext cx="360000" cy="3600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AB7E8E5-A2C8-6747-9A09-8DD06E3B2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6" r="7805" b="30200"/>
          <a:stretch/>
        </p:blipFill>
        <p:spPr>
          <a:xfrm>
            <a:off x="167553" y="1064894"/>
            <a:ext cx="1637414" cy="230873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Google Shape;60;p14">
            <a:extLst>
              <a:ext uri="{FF2B5EF4-FFF2-40B4-BE49-F238E27FC236}">
                <a16:creationId xmlns:a16="http://schemas.microsoft.com/office/drawing/2014/main" id="{BF5BFFAF-F2E2-AF47-9CF6-DFE5563A18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657" y="4518838"/>
            <a:ext cx="474212" cy="51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87E9CB2F-4668-104A-ADFE-78DF34083BA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8056" r="11461"/>
          <a:stretch/>
        </p:blipFill>
        <p:spPr>
          <a:xfrm>
            <a:off x="4771770" y="1064894"/>
            <a:ext cx="1637414" cy="23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el 9">
            <a:extLst>
              <a:ext uri="{FF2B5EF4-FFF2-40B4-BE49-F238E27FC236}">
                <a16:creationId xmlns:a16="http://schemas.microsoft.com/office/drawing/2014/main" id="{85CF592E-E724-8E4C-BBEB-1AC3EB0642D7}"/>
              </a:ext>
            </a:extLst>
          </p:cNvPr>
          <p:cNvSpPr txBox="1">
            <a:spLocks/>
          </p:cNvSpPr>
          <p:nvPr/>
        </p:nvSpPr>
        <p:spPr>
          <a:xfrm>
            <a:off x="6409184" y="1064894"/>
            <a:ext cx="2457259" cy="13834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i="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</a:rPr>
              <a:t>Pano</a:t>
            </a:r>
            <a:r>
              <a:rPr lang="en-US" sz="2000" dirty="0">
                <a:solidFill>
                  <a:schemeClr val="tx1"/>
                </a:solidFill>
              </a:rPr>
              <a:t> Maria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Information architect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1400" b="0" dirty="0">
                <a:solidFill>
                  <a:schemeClr val="tx1"/>
                </a:solidFill>
              </a:rPr>
              <a:t>pano@skemu.com</a:t>
            </a:r>
          </a:p>
          <a:p>
            <a:pPr>
              <a:spcBef>
                <a:spcPts val="0"/>
              </a:spcBef>
            </a:pPr>
            <a:br>
              <a:rPr lang="nl-NL" sz="1400" b="0" dirty="0">
                <a:solidFill>
                  <a:schemeClr val="tx1"/>
                </a:solidFill>
              </a:rPr>
            </a:br>
            <a:r>
              <a:rPr lang="en-US" sz="1400" b="0" dirty="0">
                <a:solidFill>
                  <a:schemeClr val="tx1"/>
                </a:solidFill>
              </a:rPr>
              <a:t>         @</a:t>
            </a:r>
            <a:r>
              <a:rPr lang="en-US" sz="1400" b="0" dirty="0" err="1">
                <a:solidFill>
                  <a:schemeClr val="tx1"/>
                </a:solidFill>
              </a:rPr>
              <a:t>panomaria</a:t>
            </a:r>
            <a:endParaRPr lang="nl-NL" sz="1400" b="0" dirty="0">
              <a:solidFill>
                <a:schemeClr val="tx1"/>
              </a:solidFill>
            </a:endParaRPr>
          </a:p>
        </p:txBody>
      </p:sp>
      <p:pic>
        <p:nvPicPr>
          <p:cNvPr id="14" name="Afbeelding 13" descr="email-icon.png">
            <a:extLst>
              <a:ext uri="{FF2B5EF4-FFF2-40B4-BE49-F238E27FC236}">
                <a16:creationId xmlns:a16="http://schemas.microsoft.com/office/drawing/2014/main" id="{7BED9222-8A57-BF4D-B8D7-35F97C0B96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1280" y="19982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8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0BFB231-BFA5-3941-BF7C-6B356F6F4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 Europe</a:t>
            </a:r>
          </a:p>
        </p:txBody>
      </p:sp>
      <p:pic>
        <p:nvPicPr>
          <p:cNvPr id="8" name="Google Shape;110;p22">
            <a:extLst>
              <a:ext uri="{FF2B5EF4-FFF2-40B4-BE49-F238E27FC236}">
                <a16:creationId xmlns:a16="http://schemas.microsoft.com/office/drawing/2014/main" id="{D96BEE59-ECCC-9A49-9DCF-F1ADF5EC70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242"/>
          <a:stretch/>
        </p:blipFill>
        <p:spPr>
          <a:xfrm>
            <a:off x="1724913" y="791082"/>
            <a:ext cx="5547758" cy="71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11;p22">
            <a:extLst>
              <a:ext uri="{FF2B5EF4-FFF2-40B4-BE49-F238E27FC236}">
                <a16:creationId xmlns:a16="http://schemas.microsoft.com/office/drawing/2014/main" id="{48779447-C99C-3147-8A9E-073D4B298A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242"/>
          <a:stretch/>
        </p:blipFill>
        <p:spPr>
          <a:xfrm>
            <a:off x="1724912" y="1509057"/>
            <a:ext cx="5547758" cy="278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F7852343-0DC5-394F-ACA4-8680585AF2E9}"/>
              </a:ext>
            </a:extLst>
          </p:cNvPr>
          <p:cNvCxnSpPr>
            <a:cxnSpLocks/>
          </p:cNvCxnSpPr>
          <p:nvPr/>
        </p:nvCxnSpPr>
        <p:spPr>
          <a:xfrm flipV="1">
            <a:off x="2892056" y="260179"/>
            <a:ext cx="1354613" cy="3472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2209CCBC-778C-784F-B881-ADFF5E2C4C06}"/>
              </a:ext>
            </a:extLst>
          </p:cNvPr>
          <p:cNvCxnSpPr>
            <a:cxnSpLocks/>
          </p:cNvCxnSpPr>
          <p:nvPr/>
        </p:nvCxnSpPr>
        <p:spPr>
          <a:xfrm>
            <a:off x="2892056" y="254775"/>
            <a:ext cx="1354613" cy="352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32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0BFB231-BFA5-3941-BF7C-6B356F6F4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 Europe</a:t>
            </a:r>
          </a:p>
        </p:txBody>
      </p:sp>
      <p:pic>
        <p:nvPicPr>
          <p:cNvPr id="8" name="Google Shape;110;p22">
            <a:extLst>
              <a:ext uri="{FF2B5EF4-FFF2-40B4-BE49-F238E27FC236}">
                <a16:creationId xmlns:a16="http://schemas.microsoft.com/office/drawing/2014/main" id="{D96BEE59-ECCC-9A49-9DCF-F1ADF5EC70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242"/>
          <a:stretch/>
        </p:blipFill>
        <p:spPr>
          <a:xfrm>
            <a:off x="1724913" y="791082"/>
            <a:ext cx="5547758" cy="71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11;p22">
            <a:extLst>
              <a:ext uri="{FF2B5EF4-FFF2-40B4-BE49-F238E27FC236}">
                <a16:creationId xmlns:a16="http://schemas.microsoft.com/office/drawing/2014/main" id="{48779447-C99C-3147-8A9E-073D4B298A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242"/>
          <a:stretch/>
        </p:blipFill>
        <p:spPr>
          <a:xfrm>
            <a:off x="1724912" y="1509057"/>
            <a:ext cx="5547758" cy="278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F7852343-0DC5-394F-ACA4-8680585AF2E9}"/>
              </a:ext>
            </a:extLst>
          </p:cNvPr>
          <p:cNvCxnSpPr>
            <a:cxnSpLocks/>
          </p:cNvCxnSpPr>
          <p:nvPr/>
        </p:nvCxnSpPr>
        <p:spPr>
          <a:xfrm flipV="1">
            <a:off x="2892056" y="260179"/>
            <a:ext cx="1354613" cy="3472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2209CCBC-778C-784F-B881-ADFF5E2C4C06}"/>
              </a:ext>
            </a:extLst>
          </p:cNvPr>
          <p:cNvCxnSpPr>
            <a:cxnSpLocks/>
          </p:cNvCxnSpPr>
          <p:nvPr/>
        </p:nvCxnSpPr>
        <p:spPr>
          <a:xfrm>
            <a:off x="2892056" y="254775"/>
            <a:ext cx="1354613" cy="352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hthoek 2">
            <a:extLst>
              <a:ext uri="{FF2B5EF4-FFF2-40B4-BE49-F238E27FC236}">
                <a16:creationId xmlns:a16="http://schemas.microsoft.com/office/drawing/2014/main" id="{7F6929A0-E45C-F34F-BC8D-DDE05FAF23A0}"/>
              </a:ext>
            </a:extLst>
          </p:cNvPr>
          <p:cNvSpPr/>
          <p:nvPr/>
        </p:nvSpPr>
        <p:spPr>
          <a:xfrm>
            <a:off x="710919" y="850728"/>
            <a:ext cx="7575743" cy="3732028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Google Shape;112;p22">
            <a:extLst>
              <a:ext uri="{FF2B5EF4-FFF2-40B4-BE49-F238E27FC236}">
                <a16:creationId xmlns:a16="http://schemas.microsoft.com/office/drawing/2014/main" id="{C1592B70-5323-8D4E-846B-20637860FA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2488" y="804544"/>
            <a:ext cx="4732603" cy="140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113;p22">
            <a:extLst>
              <a:ext uri="{FF2B5EF4-FFF2-40B4-BE49-F238E27FC236}">
                <a16:creationId xmlns:a16="http://schemas.microsoft.com/office/drawing/2014/main" id="{0100C799-4754-5B46-A3CF-6515F227AC7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47" y="2094819"/>
            <a:ext cx="3822507" cy="167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oogle Shape;114;p22">
            <a:extLst>
              <a:ext uri="{FF2B5EF4-FFF2-40B4-BE49-F238E27FC236}">
                <a16:creationId xmlns:a16="http://schemas.microsoft.com/office/drawing/2014/main" id="{987F4B83-7A04-664D-9557-C3FA43AE4C5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4048" y="850729"/>
            <a:ext cx="3390189" cy="421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7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so</a:t>
            </a:r>
            <a:r>
              <a:rPr lang="nl-NL" sz="1800" dirty="0"/>
              <a:t> </a:t>
            </a:r>
            <a:r>
              <a:rPr lang="nl-NL" sz="1800" dirty="0" err="1"/>
              <a:t>much</a:t>
            </a:r>
            <a:r>
              <a:rPr lang="nl-NL" sz="1800" dirty="0"/>
              <a:t> </a:t>
            </a:r>
            <a:r>
              <a:rPr lang="nl-NL" sz="1800" dirty="0" err="1"/>
              <a:t>geospatial</a:t>
            </a:r>
            <a:r>
              <a:rPr lang="nl-NL" sz="1800" dirty="0"/>
              <a:t> data is </a:t>
            </a:r>
            <a:r>
              <a:rPr lang="nl-NL" sz="1800" dirty="0" err="1"/>
              <a:t>available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…</a:t>
            </a:r>
          </a:p>
          <a:p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It’s metadata is </a:t>
            </a:r>
            <a:r>
              <a:rPr lang="nl-NL" sz="1800" dirty="0" err="1"/>
              <a:t>available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The data </a:t>
            </a:r>
            <a:r>
              <a:rPr lang="nl-NL" sz="1800" dirty="0" err="1"/>
              <a:t>itself</a:t>
            </a:r>
            <a:r>
              <a:rPr lang="nl-NL" sz="1800" dirty="0"/>
              <a:t> is uniform…</a:t>
            </a:r>
            <a:r>
              <a:rPr lang="nl-NL" sz="1800" dirty="0" err="1"/>
              <a:t>by</a:t>
            </a:r>
            <a:r>
              <a:rPr lang="nl-NL" sz="1800" dirty="0"/>
              <a:t> </a:t>
            </a:r>
            <a:r>
              <a:rPr lang="nl-NL" sz="1800" dirty="0" err="1"/>
              <a:t>law</a:t>
            </a:r>
            <a:r>
              <a:rPr lang="nl-NL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…</a:t>
            </a:r>
            <a:r>
              <a:rPr lang="nl-NL" sz="1800" dirty="0" err="1"/>
              <a:t>it</a:t>
            </a:r>
            <a:r>
              <a:rPr lang="nl-NL" sz="1800" dirty="0"/>
              <a:t> </a:t>
            </a:r>
            <a:r>
              <a:rPr lang="nl-NL" sz="1800" i="1" dirty="0" err="1"/>
              <a:t>should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easy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use</a:t>
            </a:r>
            <a:r>
              <a:rPr lang="nl-NL" sz="1800" dirty="0"/>
              <a:t> these datasets </a:t>
            </a:r>
            <a:r>
              <a:rPr lang="nl-NL" sz="1800" dirty="0" err="1"/>
              <a:t>within</a:t>
            </a:r>
            <a:r>
              <a:rPr lang="nl-NL" sz="1800" dirty="0"/>
              <a:t> a (RDF) </a:t>
            </a:r>
            <a:r>
              <a:rPr lang="nl-NL" sz="1800" dirty="0" err="1"/>
              <a:t>knowledge</a:t>
            </a:r>
            <a:r>
              <a:rPr lang="nl-NL" sz="1800" dirty="0"/>
              <a:t> </a:t>
            </a:r>
            <a:r>
              <a:rPr lang="nl-NL" sz="1800" dirty="0" err="1"/>
              <a:t>graph</a:t>
            </a:r>
            <a:r>
              <a:rPr lang="nl-NL" sz="1800" dirty="0"/>
              <a:t>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promising</a:t>
            </a:r>
            <a:r>
              <a:rPr lang="nl-NL" dirty="0"/>
              <a:t> opportunity!</a:t>
            </a:r>
          </a:p>
        </p:txBody>
      </p:sp>
    </p:spTree>
    <p:extLst>
      <p:ext uri="{BB962C8B-B14F-4D97-AF65-F5344CB8AC3E}">
        <p14:creationId xmlns:p14="http://schemas.microsoft.com/office/powerpoint/2010/main" val="47253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Obtain</a:t>
            </a:r>
            <a:r>
              <a:rPr lang="nl-NL" sz="1800" dirty="0"/>
              <a:t> a RDF model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current</a:t>
            </a:r>
            <a:r>
              <a:rPr lang="nl-NL" sz="1800" dirty="0"/>
              <a:t> metadata;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Use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RDF model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transform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original</a:t>
            </a:r>
            <a:r>
              <a:rPr lang="nl-NL" sz="1800" dirty="0"/>
              <a:t> data </a:t>
            </a:r>
            <a:r>
              <a:rPr lang="nl-NL" sz="1800" dirty="0" err="1"/>
              <a:t>to</a:t>
            </a:r>
            <a:r>
              <a:rPr lang="nl-NL" sz="1800" dirty="0"/>
              <a:t> RDF;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Classify</a:t>
            </a:r>
            <a:r>
              <a:rPr lang="nl-NL" sz="1800" dirty="0"/>
              <a:t> </a:t>
            </a:r>
            <a:r>
              <a:rPr lang="nl-NL" sz="1800" dirty="0" err="1"/>
              <a:t>entities</a:t>
            </a:r>
            <a:r>
              <a:rPr lang="nl-NL" sz="1800" dirty="0"/>
              <a:t> </a:t>
            </a:r>
            <a:r>
              <a:rPr lang="nl-NL" sz="1800" dirty="0" err="1"/>
              <a:t>from</a:t>
            </a:r>
            <a:r>
              <a:rPr lang="nl-NL" sz="1800" dirty="0"/>
              <a:t> different datasets </a:t>
            </a:r>
            <a:r>
              <a:rPr lang="nl-NL" sz="1800" dirty="0" err="1"/>
              <a:t>under</a:t>
            </a:r>
            <a:r>
              <a:rPr lang="nl-NL" sz="1800" dirty="0"/>
              <a:t> a common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Create</a:t>
            </a:r>
            <a:r>
              <a:rPr lang="nl-NL" sz="1800" dirty="0"/>
              <a:t> links </a:t>
            </a:r>
            <a:r>
              <a:rPr lang="nl-NL" sz="1800" dirty="0" err="1"/>
              <a:t>between</a:t>
            </a:r>
            <a:r>
              <a:rPr lang="nl-NL" sz="1800" dirty="0"/>
              <a:t> </a:t>
            </a:r>
            <a:r>
              <a:rPr lang="nl-NL" sz="1800" dirty="0" err="1"/>
              <a:t>entities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are more or </a:t>
            </a:r>
            <a:r>
              <a:rPr lang="nl-NL" sz="1800" dirty="0" err="1"/>
              <a:t>less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“</a:t>
            </a:r>
            <a:r>
              <a:rPr lang="nl-NL" sz="1800" dirty="0" err="1"/>
              <a:t>same</a:t>
            </a:r>
            <a:r>
              <a:rPr lang="nl-NL" sz="1800" dirty="0"/>
              <a:t>”.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… </a:t>
            </a:r>
            <a:r>
              <a:rPr lang="nl-NL" dirty="0" err="1"/>
              <a:t>what</a:t>
            </a:r>
            <a:r>
              <a:rPr lang="nl-NL" dirty="0"/>
              <a:t> do we </a:t>
            </a:r>
            <a:r>
              <a:rPr lang="nl-NL" dirty="0" err="1"/>
              <a:t>need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68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2C26C8-A872-544B-9854-05B765D134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current</a:t>
            </a:r>
            <a:r>
              <a:rPr lang="nl-NL" dirty="0"/>
              <a:t> metadata model</a:t>
            </a:r>
          </a:p>
        </p:txBody>
      </p:sp>
      <p:pic>
        <p:nvPicPr>
          <p:cNvPr id="4" name="Google Shape;134;p25">
            <a:extLst>
              <a:ext uri="{FF2B5EF4-FFF2-40B4-BE49-F238E27FC236}">
                <a16:creationId xmlns:a16="http://schemas.microsoft.com/office/drawing/2014/main" id="{36F0775D-F0E6-5346-929C-A7F2634AED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4777" y="725973"/>
            <a:ext cx="7134445" cy="368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193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NEN supports </a:t>
            </a:r>
            <a:r>
              <a:rPr lang="nl-NL" sz="1800" dirty="0" err="1"/>
              <a:t>standardization</a:t>
            </a:r>
            <a:r>
              <a:rPr lang="nl-NL" sz="1800" dirty="0"/>
              <a:t> </a:t>
            </a:r>
            <a:r>
              <a:rPr lang="nl-NL" sz="1800" dirty="0" err="1"/>
              <a:t>process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Netherlands;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Manages over 31000 </a:t>
            </a:r>
            <a:r>
              <a:rPr lang="nl-NL" sz="1800" dirty="0" err="1"/>
              <a:t>standards</a:t>
            </a:r>
            <a:r>
              <a:rPr lang="nl-NL" sz="1800" dirty="0"/>
              <a:t> </a:t>
            </a:r>
            <a:r>
              <a:rPr lang="nl-NL" sz="1800" dirty="0" err="1"/>
              <a:t>accepted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Netherlands;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International (ISO, IEC), European (EN)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national</a:t>
            </a:r>
            <a:r>
              <a:rPr lang="nl-NL" sz="1800" dirty="0"/>
              <a:t> (NEN)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NEN 3610 – Basic schema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geo</a:t>
            </a:r>
            <a:r>
              <a:rPr lang="nl-NL" sz="1800" dirty="0"/>
              <a:t>-information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Several</a:t>
            </a:r>
            <a:r>
              <a:rPr lang="nl-NL" sz="1800" dirty="0"/>
              <a:t> </a:t>
            </a:r>
            <a:r>
              <a:rPr lang="nl-NL" sz="1800" dirty="0" err="1"/>
              <a:t>iterations</a:t>
            </a:r>
            <a:r>
              <a:rPr lang="nl-NL" sz="1800" dirty="0"/>
              <a:t> </a:t>
            </a:r>
            <a:r>
              <a:rPr lang="nl-NL" sz="1800" dirty="0" err="1"/>
              <a:t>since</a:t>
            </a:r>
            <a:r>
              <a:rPr lang="nl-NL" sz="1800" dirty="0"/>
              <a:t> 1995;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Aims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simplify</a:t>
            </a:r>
            <a:r>
              <a:rPr lang="nl-NL" sz="1800" dirty="0"/>
              <a:t> exchange of </a:t>
            </a:r>
            <a:r>
              <a:rPr lang="nl-NL" sz="1800" dirty="0" err="1"/>
              <a:t>geo</a:t>
            </a:r>
            <a:r>
              <a:rPr lang="nl-NL" sz="1800" dirty="0"/>
              <a:t>-information </a:t>
            </a:r>
            <a:r>
              <a:rPr lang="nl-NL" sz="1800" dirty="0" err="1"/>
              <a:t>between</a:t>
            </a:r>
            <a:r>
              <a:rPr lang="nl-NL" sz="1800" dirty="0"/>
              <a:t> </a:t>
            </a:r>
            <a:r>
              <a:rPr lang="nl-NL" sz="1800" dirty="0" err="1"/>
              <a:t>parties</a:t>
            </a:r>
            <a:r>
              <a:rPr lang="nl-NL" sz="1800" dirty="0"/>
              <a:t> </a:t>
            </a:r>
            <a:r>
              <a:rPr lang="nl-NL" sz="1800" dirty="0" err="1"/>
              <a:t>by</a:t>
            </a:r>
            <a:r>
              <a:rPr lang="nl-NL" sz="1800" dirty="0"/>
              <a:t> </a:t>
            </a:r>
            <a:r>
              <a:rPr lang="nl-NL" sz="1800" dirty="0" err="1"/>
              <a:t>defining</a:t>
            </a:r>
            <a:r>
              <a:rPr lang="nl-NL" sz="1800" dirty="0"/>
              <a:t> </a:t>
            </a:r>
            <a:r>
              <a:rPr lang="nl-NL" sz="1800" dirty="0" err="1"/>
              <a:t>mutual</a:t>
            </a:r>
            <a:r>
              <a:rPr lang="nl-NL" sz="1800" dirty="0"/>
              <a:t> </a:t>
            </a:r>
            <a:r>
              <a:rPr lang="nl-NL" sz="1800" dirty="0" err="1"/>
              <a:t>concepts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describe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world</a:t>
            </a:r>
            <a:r>
              <a:rPr lang="nl-NL" sz="1800" dirty="0"/>
              <a:t>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UML </a:t>
            </a:r>
            <a:r>
              <a:rPr lang="nl-NL" sz="1800" dirty="0" err="1"/>
              <a:t>based</a:t>
            </a:r>
            <a:r>
              <a:rPr lang="nl-NL" sz="1800" dirty="0"/>
              <a:t>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NEN</a:t>
            </a:r>
          </a:p>
        </p:txBody>
      </p:sp>
      <p:pic>
        <p:nvPicPr>
          <p:cNvPr id="4" name="Google Shape;141;p26">
            <a:extLst>
              <a:ext uri="{FF2B5EF4-FFF2-40B4-BE49-F238E27FC236}">
                <a16:creationId xmlns:a16="http://schemas.microsoft.com/office/drawing/2014/main" id="{FB83A924-ADC9-4D44-A162-48E546E0B0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687" y="226814"/>
            <a:ext cx="1066800" cy="64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955531"/>
      </p:ext>
    </p:extLst>
  </p:cSld>
  <p:clrMapOvr>
    <a:masterClrMapping/>
  </p:clrMapOvr>
</p:sld>
</file>

<file path=ppt/theme/theme1.xml><?xml version="1.0" encoding="utf-8"?>
<a:theme xmlns:a="http://schemas.openxmlformats.org/drawingml/2006/main" name="A.Titel-Slid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EC4D2AAF-4810-D44A-946E-1AC4A2A85A55}"/>
    </a:ext>
  </a:extLst>
</a:theme>
</file>

<file path=ppt/theme/theme2.xml><?xml version="1.0" encoding="utf-8"?>
<a:theme xmlns:a="http://schemas.openxmlformats.org/drawingml/2006/main" name="B. Ordina diamodel 2019">
  <a:themeElements>
    <a:clrScheme name="Ordina kleuren">
      <a:dk1>
        <a:srgbClr val="F5822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algn="l">
          <a:defRPr b="1" dirty="0" err="1" smtClean="0">
            <a:solidFill>
              <a:srgbClr val="F5822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" id="{198E204D-1F56-1143-8ED0-DBC4C2B29F8E}" vid="{B9B6B7A2-4F12-7E49-9020-6A9B308DFBB3}"/>
    </a:ext>
  </a:extLst>
</a:theme>
</file>

<file path=ppt/theme/theme3.xml><?xml version="1.0" encoding="utf-8"?>
<a:theme xmlns:a="http://schemas.openxmlformats.org/drawingml/2006/main" name="D. Casussen/Showcases - templat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D1F0E03D-C258-B344-B859-CEDFCA9F9A20}"/>
    </a:ext>
  </a:extLst>
</a:theme>
</file>

<file path=ppt/theme/theme4.xml><?xml version="1.0" encoding="utf-8"?>
<a:theme xmlns:a="http://schemas.openxmlformats.org/drawingml/2006/main" name="C. Tussenslides - Hoofdstuktitel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FC92B5A7-4FAD-954B-B944-A35498A69AF9}"/>
    </a:ext>
  </a:extLst>
</a:theme>
</file>

<file path=ppt/theme/theme5.xml><?xml version="1.0" encoding="utf-8"?>
<a:theme xmlns:a="http://schemas.openxmlformats.org/drawingml/2006/main" name="E. Eind-slid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" id="{198E204D-1F56-1143-8ED0-DBC4C2B29F8E}" vid="{441E3345-3A36-2542-BF25-65C9BFD686C3}"/>
    </a:ext>
  </a:extLst>
</a:theme>
</file>

<file path=ppt/theme/theme6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Documentstatus xmlns="http://schemas.microsoft.com/sharepoint/v3" xsi:nil="true"/>
    <Categorie xmlns="http://schemas.microsoft.com/sharepoint/v3" xsi:nil="true"/>
    <ToonInOverzicht xmlns="05a54771-87a9-471f-88e8-e6ec939acab1">true</ToonInOverzich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7B713A-A170-42BA-9EBB-334761E8AEF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db697d9-c846-481f-851e-aa2c8e9779cf"/>
    <ds:schemaRef ds:uri="05a54771-87a9-471f-88e8-e6ec939acab1"/>
  </ds:schemaRefs>
</ds:datastoreItem>
</file>

<file path=customXml/itemProps2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AA521C-0CE5-49F5-849C-1C200DEE0F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</Template>
  <TotalTime>123</TotalTime>
  <Words>1051</Words>
  <Application>Microsoft Office PowerPoint</Application>
  <PresentationFormat>Diavoorstelling (16:9)</PresentationFormat>
  <Paragraphs>221</Paragraphs>
  <Slides>37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5</vt:i4>
      </vt:variant>
      <vt:variant>
        <vt:lpstr>Diatitels</vt:lpstr>
      </vt:variant>
      <vt:variant>
        <vt:i4>37</vt:i4>
      </vt:variant>
    </vt:vector>
  </HeadingPairs>
  <TitlesOfParts>
    <vt:vector size="47" baseType="lpstr">
      <vt:lpstr>Arial</vt:lpstr>
      <vt:lpstr>Calibri</vt:lpstr>
      <vt:lpstr>Courier New</vt:lpstr>
      <vt:lpstr>Lucida Console</vt:lpstr>
      <vt:lpstr>Wingdings</vt:lpstr>
      <vt:lpstr>A.Titel-Slides</vt:lpstr>
      <vt:lpstr>B. Ordina diamodel 2019</vt:lpstr>
      <vt:lpstr>D. Casussen/Showcases - templates</vt:lpstr>
      <vt:lpstr>C. Tussenslides - Hoofdstuktitel</vt:lpstr>
      <vt:lpstr>E. Eind-slides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Miechels, Jeroen</dc:creator>
  <dc:description/>
  <cp:lastModifiedBy>Maria, Pano</cp:lastModifiedBy>
  <cp:revision>23</cp:revision>
  <cp:lastPrinted>2018-03-21T15:44:33Z</cp:lastPrinted>
  <dcterms:created xsi:type="dcterms:W3CDTF">2019-04-09T14:29:47Z</dcterms:created>
  <dcterms:modified xsi:type="dcterms:W3CDTF">2019-09-11T08:00:46Z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